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44.png" ContentType="image/png"/>
  <Override PartName="/ppt/media/image43.png" ContentType="image/png"/>
  <Override PartName="/ppt/media/image42.png" ContentType="image/png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10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7.png" ContentType="image/png"/>
  <Override PartName="/ppt/media/image22.jpeg" ContentType="image/jpeg"/>
  <Override PartName="/ppt/media/image5.jpeg" ContentType="image/jpeg"/>
  <Override PartName="/ppt/media/image39.png" ContentType="image/png"/>
  <Override PartName="/ppt/media/image4.png" ContentType="image/png"/>
  <Override PartName="/ppt/media/image37.png" ContentType="image/png"/>
  <Override PartName="/ppt/media/image2.png" ContentType="image/png"/>
  <Override PartName="/ppt/media/image36.png" ContentType="image/png"/>
  <Override PartName="/ppt/media/image1.png" ContentType="image/png"/>
  <Override PartName="/ppt/media/image38.png" ContentType="image/png"/>
  <Override PartName="/ppt/media/image3.png" ContentType="image/png"/>
  <Override PartName="/ppt/media/image20.jpeg" ContentType="image/jpeg"/>
  <Override PartName="/ppt/media/image6.png" ContentType="image/png"/>
  <Override PartName="/ppt/media/image21.png" ContentType="image/png"/>
  <Override PartName="/ppt/media/image11.png" ContentType="image/png"/>
  <Override PartName="/ppt/media/image28.png" ContentType="image/png"/>
  <Override PartName="/ppt/media/image18.jpeg" ContentType="image/jpe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41.png" ContentType="image/png"/>
  <Override PartName="/ppt/media/image16.jpeg" ContentType="image/jpeg"/>
  <Override PartName="/ppt/media/image17.png" ContentType="image/png"/>
  <Override PartName="/ppt/media/image19.png" ContentType="image/png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2188825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1261440" y="3268080"/>
            <a:ext cx="941544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2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0" name="" descr=""/>
          <p:cNvPicPr/>
          <p:nvPr/>
        </p:nvPicPr>
        <p:blipFill>
          <a:blip r:embed="rId3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261440" y="3268080"/>
            <a:ext cx="9415440" cy="13716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64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11289600" y="0"/>
            <a:ext cx="913680" cy="685764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1261440" y="758880"/>
            <a:ext cx="9415440" cy="40413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 rot="16200000">
            <a:off x="10794240" y="999000"/>
            <a:ext cx="190476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 rot="16200000">
            <a:off x="9956160" y="4047120"/>
            <a:ext cx="358092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11289600" y="6172200"/>
            <a:ext cx="913680" cy="593280"/>
          </a:xfrm>
          <a:prstGeom prst="rect">
            <a:avLst/>
          </a:prstGeom>
        </p:spPr>
        <p:txBody>
          <a:bodyPr lIns="45720" rIns="45720" anchor="ctr"/>
          <a:p>
            <a:pPr algn="ctr">
              <a:lnSpc>
                <a:spcPct val="100000"/>
              </a:lnSpc>
            </a:pPr>
            <a:fld id="{B1DD1DE1-85E7-4238-8D51-9849D7FE7736}" type="slidenum">
              <a:rPr b="0" lang="en-US" sz="3600" spc="-1" strike="noStrike">
                <a:solidFill>
                  <a:srgbClr val="a5a5a5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5" name="CustomShape 6"/>
          <p:cNvSpPr/>
          <p:nvPr/>
        </p:nvSpPr>
        <p:spPr>
          <a:xfrm>
            <a:off x="360" y="0"/>
            <a:ext cx="456840" cy="685764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64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11289600" y="0"/>
            <a:ext cx="913680" cy="6857640"/>
          </a:xfrm>
          <a:prstGeom prst="rect">
            <a:avLst/>
          </a:prstGeom>
          <a:solidFill>
            <a:srgbClr val="a7a1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" name="PlaceHolder 2"/>
          <p:cNvSpPr>
            <a:spLocks noGrp="1"/>
          </p:cNvSpPr>
          <p:nvPr>
            <p:ph type="title"/>
          </p:nvPr>
        </p:nvSpPr>
        <p:spPr>
          <a:xfrm>
            <a:off x="1261440" y="365760"/>
            <a:ext cx="9689760" cy="13251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1261440" y="1828800"/>
            <a:ext cx="8592840" cy="4350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/>
          </p:nvPr>
        </p:nvSpPr>
        <p:spPr>
          <a:xfrm rot="16200000">
            <a:off x="10794240" y="999000"/>
            <a:ext cx="190476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ftr"/>
          </p:nvPr>
        </p:nvSpPr>
        <p:spPr>
          <a:xfrm rot="16200000">
            <a:off x="9956160" y="4047120"/>
            <a:ext cx="3580920" cy="364680"/>
          </a:xfrm>
          <a:prstGeom prst="rect">
            <a:avLst/>
          </a:prstGeom>
        </p:spPr>
        <p:txBody>
          <a:bodyPr tIns="91440" bIns="91440"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sldNum"/>
          </p:nvPr>
        </p:nvSpPr>
        <p:spPr>
          <a:xfrm>
            <a:off x="11289600" y="6172200"/>
            <a:ext cx="913680" cy="593280"/>
          </a:xfrm>
          <a:prstGeom prst="rect">
            <a:avLst/>
          </a:prstGeom>
        </p:spPr>
        <p:txBody>
          <a:bodyPr lIns="45720" rIns="45720" anchor="ctr"/>
          <a:p>
            <a:pPr algn="ctr">
              <a:lnSpc>
                <a:spcPct val="100000"/>
              </a:lnSpc>
            </a:pPr>
            <a:fld id="{2D7E3672-04A9-454F-873C-0D0D0C14D2C6}" type="slidenum">
              <a:rPr b="0" lang="en-US" sz="3600" spc="-1" strike="noStrike">
                <a:solidFill>
                  <a:srgbClr val="e6e4d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hyperlink" Target="mailto:mhagemann@carleton.edu" TargetMode="External"/><Relationship Id="rId3" Type="http://schemas.openxmlformats.org/officeDocument/2006/relationships/hyperlink" Target="mailto:mhagemann@carleton.edu" TargetMode="External"/><Relationship Id="rId4" Type="http://schemas.openxmlformats.org/officeDocument/2006/relationships/hyperlink" Target="mailto:mhagemann@carleton.edu" TargetMode="External"/><Relationship Id="rId5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Shape 92" descr=""/>
          <p:cNvPicPr/>
          <p:nvPr/>
        </p:nvPicPr>
        <p:blipFill>
          <a:blip r:embed="rId1"/>
          <a:stretch/>
        </p:blipFill>
        <p:spPr>
          <a:xfrm>
            <a:off x="430200" y="91800"/>
            <a:ext cx="12188520" cy="6857640"/>
          </a:xfrm>
          <a:prstGeom prst="rect">
            <a:avLst/>
          </a:prstGeom>
          <a:ln>
            <a:noFill/>
          </a:ln>
        </p:spPr>
      </p:pic>
      <p:sp>
        <p:nvSpPr>
          <p:cNvPr id="82" name="TextShape 1"/>
          <p:cNvSpPr txBox="1"/>
          <p:nvPr/>
        </p:nvSpPr>
        <p:spPr>
          <a:xfrm>
            <a:off x="1261440" y="758880"/>
            <a:ext cx="9811800" cy="14436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85000"/>
              </a:lnSpc>
            </a:pPr>
            <a:r>
              <a:rPr b="0" lang="en-US" sz="648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Estimating streamflow with the SWOT satellite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261440" y="4800600"/>
            <a:ext cx="9415440" cy="16912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5000"/>
              </a:lnSpc>
            </a:pPr>
            <a:r>
              <a:rPr b="0" lang="en-US" sz="2800" spc="-1" strike="noStrike">
                <a:solidFill>
                  <a:srgbClr val="bfbfb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Mark Hagemann, Ph.D.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95000"/>
              </a:lnSpc>
            </a:pPr>
            <a:r>
              <a:rPr b="0" lang="en-US" sz="2200" spc="-1" strike="noStrike" u="sng">
                <a:solidFill>
                  <a:srgbClr val="67aab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  <a:hlinkClick r:id="rId2"/>
              </a:rPr>
              <a:t>mhageman@</a:t>
            </a:r>
            <a:r>
              <a:rPr b="0" lang="en-US" sz="2200" spc="-1" strike="noStrike" u="sng">
                <a:solidFill>
                  <a:srgbClr val="67aab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  <a:hlinkClick r:id="rId3"/>
              </a:rPr>
              <a:t>umass</a:t>
            </a:r>
            <a:r>
              <a:rPr b="0" lang="en-US" sz="2200" spc="-1" strike="noStrike" u="sng">
                <a:solidFill>
                  <a:srgbClr val="67aab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  <a:hlinkClick r:id="rId4"/>
              </a:rPr>
              <a:t>.edu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Freeform 1"/>
          <p:cNvSpPr/>
          <p:nvPr/>
        </p:nvSpPr>
        <p:spPr>
          <a:xfrm>
            <a:off x="828360" y="214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96" name="Freeform 2"/>
          <p:cNvSpPr/>
          <p:nvPr/>
        </p:nvSpPr>
        <p:spPr>
          <a:xfrm>
            <a:off x="966600" y="226944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97" name="Freeform 3"/>
          <p:cNvSpPr/>
          <p:nvPr/>
        </p:nvSpPr>
        <p:spPr>
          <a:xfrm>
            <a:off x="122004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6"/>
                  <a:pt x="0" y="122"/>
                </a:cubicBezTo>
                <a:cubicBezTo>
                  <a:pt x="0" y="55"/>
                  <a:pt x="54" y="4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6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98" name="Freeform 4"/>
          <p:cNvSpPr/>
          <p:nvPr/>
        </p:nvSpPr>
        <p:spPr>
          <a:xfrm>
            <a:off x="1578240" y="2134440"/>
            <a:ext cx="317160" cy="426600"/>
          </a:xfrm>
          <a:custGeom>
            <a:avLst/>
            <a:gdLst/>
            <a:ahLst/>
            <a:rect l="0" t="0" r="r" b="b"/>
            <a:pathLst>
              <a:path w="881" h="1185">
                <a:moveTo>
                  <a:pt x="672" y="963"/>
                </a:moveTo>
                <a:cubicBezTo>
                  <a:pt x="826" y="842"/>
                  <a:pt x="880" y="672"/>
                  <a:pt x="880" y="522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0"/>
                  <a:pt x="0" y="522"/>
                </a:cubicBezTo>
                <a:cubicBezTo>
                  <a:pt x="0" y="822"/>
                  <a:pt x="208" y="1040"/>
                  <a:pt x="438" y="1040"/>
                </a:cubicBezTo>
                <a:cubicBezTo>
                  <a:pt x="461" y="1040"/>
                  <a:pt x="512" y="1040"/>
                  <a:pt x="573" y="1014"/>
                </a:cubicBezTo>
                <a:lnTo>
                  <a:pt x="694" y="1184"/>
                </a:lnTo>
                <a:lnTo>
                  <a:pt x="842" y="1184"/>
                </a:lnTo>
                <a:lnTo>
                  <a:pt x="672" y="963"/>
                </a:lnTo>
              </a:path>
              <a:path w="637" h="861">
                <a:moveTo>
                  <a:pt x="396" y="848"/>
                </a:moveTo>
                <a:cubicBezTo>
                  <a:pt x="396" y="848"/>
                  <a:pt x="358" y="860"/>
                  <a:pt x="320" y="860"/>
                </a:cubicBezTo>
                <a:cubicBezTo>
                  <a:pt x="153" y="860"/>
                  <a:pt x="0" y="694"/>
                  <a:pt x="0" y="432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2"/>
                  <a:pt x="636" y="432"/>
                </a:cubicBezTo>
                <a:cubicBezTo>
                  <a:pt x="636" y="524"/>
                  <a:pt x="617" y="678"/>
                  <a:pt x="492" y="793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99" name="Freeform 5"/>
          <p:cNvSpPr/>
          <p:nvPr/>
        </p:nvSpPr>
        <p:spPr>
          <a:xfrm>
            <a:off x="2019240" y="237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00" name="Freeform 6"/>
          <p:cNvSpPr/>
          <p:nvPr/>
        </p:nvSpPr>
        <p:spPr>
          <a:xfrm>
            <a:off x="2343240" y="231084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01" name="Freeform 7"/>
          <p:cNvSpPr/>
          <p:nvPr/>
        </p:nvSpPr>
        <p:spPr>
          <a:xfrm>
            <a:off x="2890080" y="236016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02" name="Freeform 8"/>
          <p:cNvSpPr/>
          <p:nvPr/>
        </p:nvSpPr>
        <p:spPr>
          <a:xfrm>
            <a:off x="3342960" y="214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03" name="Freeform 9"/>
          <p:cNvSpPr/>
          <p:nvPr/>
        </p:nvSpPr>
        <p:spPr>
          <a:xfrm>
            <a:off x="3481200" y="226944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04" name="Freeform 10"/>
          <p:cNvSpPr/>
          <p:nvPr/>
        </p:nvSpPr>
        <p:spPr>
          <a:xfrm>
            <a:off x="373464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6"/>
                  <a:pt x="0" y="122"/>
                </a:cubicBezTo>
                <a:cubicBezTo>
                  <a:pt x="0" y="55"/>
                  <a:pt x="54" y="4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6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05" name="Freeform 11"/>
          <p:cNvSpPr/>
          <p:nvPr/>
        </p:nvSpPr>
        <p:spPr>
          <a:xfrm>
            <a:off x="4105440" y="2265840"/>
            <a:ext cx="181080" cy="231840"/>
          </a:xfrm>
          <a:custGeom>
            <a:avLst/>
            <a:gdLst/>
            <a:ahLst/>
            <a:rect l="0" t="0" r="r" b="b"/>
            <a:pathLst>
              <a:path w="503" h="644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3"/>
                </a:lnTo>
                <a:lnTo>
                  <a:pt x="109" y="643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0"/>
                </a:cubicBezTo>
                <a:lnTo>
                  <a:pt x="390" y="643"/>
                </a:lnTo>
                <a:lnTo>
                  <a:pt x="502" y="643"/>
                </a:lnTo>
                <a:lnTo>
                  <a:pt x="502" y="22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06" name="Freeform 12"/>
          <p:cNvSpPr/>
          <p:nvPr/>
        </p:nvSpPr>
        <p:spPr>
          <a:xfrm>
            <a:off x="4467240" y="2201400"/>
            <a:ext cx="338040" cy="339120"/>
          </a:xfrm>
          <a:custGeom>
            <a:avLst/>
            <a:gdLst/>
            <a:ahLst/>
            <a:rect l="0" t="0" r="r" b="b"/>
            <a:pathLst>
              <a:path w="939" h="942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2"/>
                  <a:pt x="912" y="442"/>
                  <a:pt x="893" y="442"/>
                </a:cubicBezTo>
                <a:lnTo>
                  <a:pt x="499" y="442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2"/>
                </a:lnTo>
                <a:lnTo>
                  <a:pt x="48" y="442"/>
                </a:lnTo>
                <a:cubicBezTo>
                  <a:pt x="26" y="442"/>
                  <a:pt x="0" y="442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1"/>
                  <a:pt x="470" y="941"/>
                </a:cubicBezTo>
                <a:cubicBezTo>
                  <a:pt x="499" y="941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07" name="Freeform 13"/>
          <p:cNvSpPr/>
          <p:nvPr/>
        </p:nvSpPr>
        <p:spPr>
          <a:xfrm>
            <a:off x="5024880" y="1822320"/>
            <a:ext cx="208800" cy="344880"/>
          </a:xfrm>
          <a:custGeom>
            <a:avLst/>
            <a:gdLst/>
            <a:ahLst/>
            <a:rect l="0" t="0" r="r" b="b"/>
            <a:pathLst>
              <a:path w="580" h="958">
                <a:moveTo>
                  <a:pt x="160" y="90"/>
                </a:moveTo>
                <a:lnTo>
                  <a:pt x="534" y="90"/>
                </a:lnTo>
                <a:lnTo>
                  <a:pt x="534" y="0"/>
                </a:lnTo>
                <a:lnTo>
                  <a:pt x="61" y="0"/>
                </a:lnTo>
                <a:lnTo>
                  <a:pt x="61" y="522"/>
                </a:lnTo>
                <a:lnTo>
                  <a:pt x="154" y="522"/>
                </a:lnTo>
                <a:cubicBezTo>
                  <a:pt x="176" y="464"/>
                  <a:pt x="230" y="410"/>
                  <a:pt x="310" y="410"/>
                </a:cubicBezTo>
                <a:cubicBezTo>
                  <a:pt x="378" y="410"/>
                  <a:pt x="454" y="467"/>
                  <a:pt x="454" y="637"/>
                </a:cubicBezTo>
                <a:cubicBezTo>
                  <a:pt x="454" y="870"/>
                  <a:pt x="282" y="870"/>
                  <a:pt x="269" y="870"/>
                </a:cubicBezTo>
                <a:cubicBezTo>
                  <a:pt x="173" y="870"/>
                  <a:pt x="86" y="816"/>
                  <a:pt x="48" y="739"/>
                </a:cubicBezTo>
                <a:lnTo>
                  <a:pt x="0" y="819"/>
                </a:lnTo>
                <a:cubicBezTo>
                  <a:pt x="58" y="899"/>
                  <a:pt x="157" y="957"/>
                  <a:pt x="269" y="957"/>
                </a:cubicBezTo>
                <a:cubicBezTo>
                  <a:pt x="438" y="957"/>
                  <a:pt x="579" y="816"/>
                  <a:pt x="579" y="640"/>
                </a:cubicBezTo>
                <a:cubicBezTo>
                  <a:pt x="579" y="464"/>
                  <a:pt x="458" y="323"/>
                  <a:pt x="314" y="323"/>
                </a:cubicBezTo>
                <a:cubicBezTo>
                  <a:pt x="256" y="323"/>
                  <a:pt x="202" y="346"/>
                  <a:pt x="160" y="381"/>
                </a:cubicBezTo>
                <a:lnTo>
                  <a:pt x="160" y="9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08" name="Freeform 14"/>
          <p:cNvSpPr/>
          <p:nvPr/>
        </p:nvSpPr>
        <p:spPr>
          <a:xfrm>
            <a:off x="5025960" y="2500920"/>
            <a:ext cx="211320" cy="356400"/>
          </a:xfrm>
          <a:custGeom>
            <a:avLst/>
            <a:gdLst/>
            <a:ahLst/>
            <a:rect l="0" t="0" r="r" b="b"/>
            <a:pathLst>
              <a:path w="587" h="990">
                <a:moveTo>
                  <a:pt x="70" y="230"/>
                </a:moveTo>
                <a:cubicBezTo>
                  <a:pt x="112" y="131"/>
                  <a:pt x="205" y="83"/>
                  <a:pt x="291" y="83"/>
                </a:cubicBezTo>
                <a:cubicBezTo>
                  <a:pt x="365" y="83"/>
                  <a:pt x="432" y="125"/>
                  <a:pt x="432" y="214"/>
                </a:cubicBezTo>
                <a:cubicBezTo>
                  <a:pt x="432" y="301"/>
                  <a:pt x="374" y="384"/>
                  <a:pt x="288" y="403"/>
                </a:cubicBezTo>
                <a:cubicBezTo>
                  <a:pt x="278" y="403"/>
                  <a:pt x="278" y="403"/>
                  <a:pt x="176" y="413"/>
                </a:cubicBezTo>
                <a:lnTo>
                  <a:pt x="176" y="499"/>
                </a:lnTo>
                <a:lnTo>
                  <a:pt x="278" y="499"/>
                </a:lnTo>
                <a:cubicBezTo>
                  <a:pt x="429" y="499"/>
                  <a:pt x="461" y="630"/>
                  <a:pt x="461" y="701"/>
                </a:cubicBezTo>
                <a:cubicBezTo>
                  <a:pt x="461" y="810"/>
                  <a:pt x="397" y="902"/>
                  <a:pt x="288" y="902"/>
                </a:cubicBezTo>
                <a:cubicBezTo>
                  <a:pt x="189" y="902"/>
                  <a:pt x="77" y="851"/>
                  <a:pt x="16" y="755"/>
                </a:cubicBezTo>
                <a:lnTo>
                  <a:pt x="0" y="842"/>
                </a:lnTo>
                <a:cubicBezTo>
                  <a:pt x="102" y="973"/>
                  <a:pt x="234" y="989"/>
                  <a:pt x="291" y="989"/>
                </a:cubicBezTo>
                <a:cubicBezTo>
                  <a:pt x="461" y="989"/>
                  <a:pt x="586" y="851"/>
                  <a:pt x="586" y="701"/>
                </a:cubicBezTo>
                <a:cubicBezTo>
                  <a:pt x="586" y="573"/>
                  <a:pt x="486" y="486"/>
                  <a:pt x="390" y="458"/>
                </a:cubicBezTo>
                <a:cubicBezTo>
                  <a:pt x="499" y="400"/>
                  <a:pt x="547" y="304"/>
                  <a:pt x="547" y="214"/>
                </a:cubicBezTo>
                <a:cubicBezTo>
                  <a:pt x="547" y="93"/>
                  <a:pt x="432" y="0"/>
                  <a:pt x="291" y="0"/>
                </a:cubicBezTo>
                <a:cubicBezTo>
                  <a:pt x="182" y="0"/>
                  <a:pt x="80" y="58"/>
                  <a:pt x="19" y="154"/>
                </a:cubicBezTo>
                <a:lnTo>
                  <a:pt x="70" y="23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09" name="Freeform 15"/>
          <p:cNvSpPr/>
          <p:nvPr/>
        </p:nvSpPr>
        <p:spPr>
          <a:xfrm>
            <a:off x="5419800" y="214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10" name="Freeform 16"/>
          <p:cNvSpPr/>
          <p:nvPr/>
        </p:nvSpPr>
        <p:spPr>
          <a:xfrm>
            <a:off x="5558040" y="226944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11" name="Freeform 17"/>
          <p:cNvSpPr/>
          <p:nvPr/>
        </p:nvSpPr>
        <p:spPr>
          <a:xfrm>
            <a:off x="581148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6"/>
                  <a:pt x="0" y="122"/>
                </a:cubicBezTo>
                <a:cubicBezTo>
                  <a:pt x="0" y="55"/>
                  <a:pt x="54" y="4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6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12" name="Freeform 18"/>
          <p:cNvSpPr/>
          <p:nvPr/>
        </p:nvSpPr>
        <p:spPr>
          <a:xfrm>
            <a:off x="6107760" y="211716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1395"/>
                </a:moveTo>
                <a:cubicBezTo>
                  <a:pt x="330" y="1392"/>
                  <a:pt x="330" y="1389"/>
                  <a:pt x="304" y="1363"/>
                </a:cubicBezTo>
                <a:cubicBezTo>
                  <a:pt x="128" y="1187"/>
                  <a:pt x="83" y="922"/>
                  <a:pt x="83" y="704"/>
                </a:cubicBezTo>
                <a:cubicBezTo>
                  <a:pt x="83" y="461"/>
                  <a:pt x="138" y="214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8"/>
                  <a:pt x="301" y="1408"/>
                  <a:pt x="314" y="1408"/>
                </a:cubicBezTo>
                <a:cubicBezTo>
                  <a:pt x="323" y="1408"/>
                  <a:pt x="330" y="1405"/>
                  <a:pt x="330" y="139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13" name="Freeform 19"/>
          <p:cNvSpPr/>
          <p:nvPr/>
        </p:nvSpPr>
        <p:spPr>
          <a:xfrm>
            <a:off x="6267600" y="21448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14" name="Freeform 20"/>
          <p:cNvSpPr/>
          <p:nvPr/>
        </p:nvSpPr>
        <p:spPr>
          <a:xfrm>
            <a:off x="6606360" y="233280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6"/>
                </a:cubicBezTo>
                <a:cubicBezTo>
                  <a:pt x="90" y="666"/>
                  <a:pt x="163" y="691"/>
                  <a:pt x="221" y="691"/>
                </a:cubicBezTo>
                <a:cubicBezTo>
                  <a:pt x="320" y="691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15" name="Freeform 21"/>
          <p:cNvSpPr/>
          <p:nvPr/>
        </p:nvSpPr>
        <p:spPr>
          <a:xfrm>
            <a:off x="6819480" y="253188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16" name="Freeform 22"/>
          <p:cNvSpPr/>
          <p:nvPr/>
        </p:nvSpPr>
        <p:spPr>
          <a:xfrm>
            <a:off x="7155720" y="2201400"/>
            <a:ext cx="338040" cy="339120"/>
          </a:xfrm>
          <a:custGeom>
            <a:avLst/>
            <a:gdLst/>
            <a:ahLst/>
            <a:rect l="0" t="0" r="r" b="b"/>
            <a:pathLst>
              <a:path w="939" h="942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2"/>
                  <a:pt x="912" y="442"/>
                  <a:pt x="893" y="442"/>
                </a:cubicBezTo>
                <a:lnTo>
                  <a:pt x="499" y="442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2"/>
                </a:lnTo>
                <a:lnTo>
                  <a:pt x="48" y="442"/>
                </a:lnTo>
                <a:cubicBezTo>
                  <a:pt x="26" y="442"/>
                  <a:pt x="0" y="442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1"/>
                  <a:pt x="470" y="941"/>
                </a:cubicBezTo>
                <a:cubicBezTo>
                  <a:pt x="499" y="941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17" name="Freeform 23"/>
          <p:cNvSpPr/>
          <p:nvPr/>
        </p:nvSpPr>
        <p:spPr>
          <a:xfrm>
            <a:off x="7654680" y="213696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1"/>
                  <a:pt x="0" y="784"/>
                </a:cubicBezTo>
                <a:cubicBezTo>
                  <a:pt x="0" y="918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2"/>
                </a:cubicBezTo>
                <a:cubicBezTo>
                  <a:pt x="352" y="278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3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2"/>
                  <a:pt x="0" y="406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18" name="Freeform 24"/>
          <p:cNvSpPr/>
          <p:nvPr/>
        </p:nvSpPr>
        <p:spPr>
          <a:xfrm>
            <a:off x="7891920" y="21448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19" name="Freeform 25"/>
          <p:cNvSpPr/>
          <p:nvPr/>
        </p:nvSpPr>
        <p:spPr>
          <a:xfrm>
            <a:off x="8311320" y="237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20" name="Freeform 26"/>
          <p:cNvSpPr/>
          <p:nvPr/>
        </p:nvSpPr>
        <p:spPr>
          <a:xfrm>
            <a:off x="8494560" y="211716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704"/>
                </a:moveTo>
                <a:cubicBezTo>
                  <a:pt x="330" y="595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4"/>
                  <a:pt x="195" y="1194"/>
                  <a:pt x="19" y="1370"/>
                </a:cubicBezTo>
                <a:cubicBezTo>
                  <a:pt x="0" y="1389"/>
                  <a:pt x="0" y="1392"/>
                  <a:pt x="0" y="1395"/>
                </a:cubicBezTo>
                <a:cubicBezTo>
                  <a:pt x="0" y="1405"/>
                  <a:pt x="6" y="1408"/>
                  <a:pt x="13" y="1408"/>
                </a:cubicBezTo>
                <a:cubicBezTo>
                  <a:pt x="29" y="1408"/>
                  <a:pt x="157" y="1312"/>
                  <a:pt x="240" y="1133"/>
                </a:cubicBezTo>
                <a:cubicBezTo>
                  <a:pt x="314" y="979"/>
                  <a:pt x="330" y="822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21" name="Freeform 27"/>
          <p:cNvSpPr/>
          <p:nvPr/>
        </p:nvSpPr>
        <p:spPr>
          <a:xfrm>
            <a:off x="8817120" y="236016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22" name="Freeform 28"/>
          <p:cNvSpPr/>
          <p:nvPr/>
        </p:nvSpPr>
        <p:spPr>
          <a:xfrm>
            <a:off x="9362880" y="1810800"/>
            <a:ext cx="207720" cy="344880"/>
          </a:xfrm>
          <a:custGeom>
            <a:avLst/>
            <a:gdLst/>
            <a:ahLst/>
            <a:rect l="0" t="0" r="r" b="b"/>
            <a:pathLst>
              <a:path w="577" h="958">
                <a:moveTo>
                  <a:pt x="186" y="691"/>
                </a:moveTo>
                <a:lnTo>
                  <a:pt x="13" y="867"/>
                </a:lnTo>
                <a:lnTo>
                  <a:pt x="13" y="957"/>
                </a:lnTo>
                <a:lnTo>
                  <a:pt x="576" y="957"/>
                </a:lnTo>
                <a:lnTo>
                  <a:pt x="576" y="858"/>
                </a:lnTo>
                <a:lnTo>
                  <a:pt x="317" y="858"/>
                </a:lnTo>
                <a:cubicBezTo>
                  <a:pt x="301" y="858"/>
                  <a:pt x="285" y="858"/>
                  <a:pt x="266" y="858"/>
                </a:cubicBezTo>
                <a:lnTo>
                  <a:pt x="112" y="858"/>
                </a:lnTo>
                <a:cubicBezTo>
                  <a:pt x="157" y="819"/>
                  <a:pt x="266" y="714"/>
                  <a:pt x="310" y="672"/>
                </a:cubicBezTo>
                <a:cubicBezTo>
                  <a:pt x="336" y="646"/>
                  <a:pt x="410" y="586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2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6"/>
                  <a:pt x="378" y="506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23" name="Freeform 29"/>
          <p:cNvSpPr/>
          <p:nvPr/>
        </p:nvSpPr>
        <p:spPr>
          <a:xfrm>
            <a:off x="9362880" y="2500920"/>
            <a:ext cx="211320" cy="356400"/>
          </a:xfrm>
          <a:custGeom>
            <a:avLst/>
            <a:gdLst/>
            <a:ahLst/>
            <a:rect l="0" t="0" r="r" b="b"/>
            <a:pathLst>
              <a:path w="587" h="990">
                <a:moveTo>
                  <a:pt x="70" y="230"/>
                </a:moveTo>
                <a:cubicBezTo>
                  <a:pt x="112" y="131"/>
                  <a:pt x="205" y="83"/>
                  <a:pt x="291" y="83"/>
                </a:cubicBezTo>
                <a:cubicBezTo>
                  <a:pt x="365" y="83"/>
                  <a:pt x="432" y="125"/>
                  <a:pt x="432" y="214"/>
                </a:cubicBezTo>
                <a:cubicBezTo>
                  <a:pt x="432" y="301"/>
                  <a:pt x="374" y="384"/>
                  <a:pt x="288" y="403"/>
                </a:cubicBezTo>
                <a:cubicBezTo>
                  <a:pt x="278" y="403"/>
                  <a:pt x="278" y="403"/>
                  <a:pt x="176" y="413"/>
                </a:cubicBezTo>
                <a:lnTo>
                  <a:pt x="176" y="499"/>
                </a:lnTo>
                <a:lnTo>
                  <a:pt x="278" y="499"/>
                </a:lnTo>
                <a:cubicBezTo>
                  <a:pt x="429" y="499"/>
                  <a:pt x="461" y="630"/>
                  <a:pt x="461" y="701"/>
                </a:cubicBezTo>
                <a:cubicBezTo>
                  <a:pt x="461" y="810"/>
                  <a:pt x="397" y="902"/>
                  <a:pt x="288" y="902"/>
                </a:cubicBezTo>
                <a:cubicBezTo>
                  <a:pt x="189" y="902"/>
                  <a:pt x="77" y="851"/>
                  <a:pt x="16" y="755"/>
                </a:cubicBezTo>
                <a:lnTo>
                  <a:pt x="0" y="842"/>
                </a:lnTo>
                <a:cubicBezTo>
                  <a:pt x="102" y="973"/>
                  <a:pt x="234" y="989"/>
                  <a:pt x="291" y="989"/>
                </a:cubicBezTo>
                <a:cubicBezTo>
                  <a:pt x="461" y="989"/>
                  <a:pt x="586" y="851"/>
                  <a:pt x="586" y="701"/>
                </a:cubicBezTo>
                <a:cubicBezTo>
                  <a:pt x="586" y="573"/>
                  <a:pt x="486" y="486"/>
                  <a:pt x="390" y="458"/>
                </a:cubicBezTo>
                <a:cubicBezTo>
                  <a:pt x="499" y="400"/>
                  <a:pt x="547" y="304"/>
                  <a:pt x="547" y="214"/>
                </a:cubicBezTo>
                <a:cubicBezTo>
                  <a:pt x="547" y="93"/>
                  <a:pt x="432" y="0"/>
                  <a:pt x="291" y="0"/>
                </a:cubicBezTo>
                <a:cubicBezTo>
                  <a:pt x="182" y="0"/>
                  <a:pt x="80" y="58"/>
                  <a:pt x="19" y="154"/>
                </a:cubicBezTo>
                <a:lnTo>
                  <a:pt x="70" y="23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24" name="Freeform 30"/>
          <p:cNvSpPr/>
          <p:nvPr/>
        </p:nvSpPr>
        <p:spPr>
          <a:xfrm>
            <a:off x="9757080" y="214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25" name="Freeform 31"/>
          <p:cNvSpPr/>
          <p:nvPr/>
        </p:nvSpPr>
        <p:spPr>
          <a:xfrm>
            <a:off x="9895320" y="226944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26" name="Freeform 32"/>
          <p:cNvSpPr/>
          <p:nvPr/>
        </p:nvSpPr>
        <p:spPr>
          <a:xfrm>
            <a:off x="1014732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6"/>
                  <a:pt x="0" y="122"/>
                </a:cubicBezTo>
                <a:cubicBezTo>
                  <a:pt x="0" y="55"/>
                  <a:pt x="54" y="4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6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27" name="Freeform 33"/>
          <p:cNvSpPr/>
          <p:nvPr/>
        </p:nvSpPr>
        <p:spPr>
          <a:xfrm>
            <a:off x="10485000" y="2144880"/>
            <a:ext cx="464760" cy="352800"/>
          </a:xfrm>
          <a:custGeom>
            <a:avLst/>
            <a:gdLst/>
            <a:ahLst/>
            <a:rect l="0" t="0" r="r" b="b"/>
            <a:pathLst>
              <a:path w="1291" h="980">
                <a:moveTo>
                  <a:pt x="1290" y="0"/>
                </a:moveTo>
                <a:lnTo>
                  <a:pt x="1187" y="0"/>
                </a:lnTo>
                <a:lnTo>
                  <a:pt x="1059" y="442"/>
                </a:lnTo>
                <a:cubicBezTo>
                  <a:pt x="1024" y="570"/>
                  <a:pt x="957" y="806"/>
                  <a:pt x="947" y="877"/>
                </a:cubicBezTo>
                <a:cubicBezTo>
                  <a:pt x="947" y="877"/>
                  <a:pt x="938" y="803"/>
                  <a:pt x="845" y="480"/>
                </a:cubicBezTo>
                <a:lnTo>
                  <a:pt x="707" y="0"/>
                </a:lnTo>
                <a:lnTo>
                  <a:pt x="592" y="0"/>
                </a:lnTo>
                <a:lnTo>
                  <a:pt x="467" y="442"/>
                </a:lnTo>
                <a:cubicBezTo>
                  <a:pt x="435" y="547"/>
                  <a:pt x="365" y="797"/>
                  <a:pt x="358" y="874"/>
                </a:cubicBezTo>
                <a:lnTo>
                  <a:pt x="355" y="874"/>
                </a:lnTo>
                <a:cubicBezTo>
                  <a:pt x="352" y="819"/>
                  <a:pt x="314" y="678"/>
                  <a:pt x="301" y="634"/>
                </a:cubicBezTo>
                <a:lnTo>
                  <a:pt x="237" y="397"/>
                </a:lnTo>
                <a:lnTo>
                  <a:pt x="122" y="0"/>
                </a:lnTo>
                <a:lnTo>
                  <a:pt x="0" y="0"/>
                </a:lnTo>
                <a:lnTo>
                  <a:pt x="285" y="979"/>
                </a:lnTo>
                <a:lnTo>
                  <a:pt x="400" y="979"/>
                </a:lnTo>
                <a:lnTo>
                  <a:pt x="541" y="490"/>
                </a:lnTo>
                <a:cubicBezTo>
                  <a:pt x="570" y="387"/>
                  <a:pt x="630" y="176"/>
                  <a:pt x="640" y="102"/>
                </a:cubicBezTo>
                <a:cubicBezTo>
                  <a:pt x="646" y="144"/>
                  <a:pt x="682" y="278"/>
                  <a:pt x="720" y="413"/>
                </a:cubicBezTo>
                <a:lnTo>
                  <a:pt x="880" y="979"/>
                </a:lnTo>
                <a:lnTo>
                  <a:pt x="1005" y="979"/>
                </a:lnTo>
                <a:lnTo>
                  <a:pt x="1290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28" name="Freeform 34"/>
          <p:cNvSpPr/>
          <p:nvPr/>
        </p:nvSpPr>
        <p:spPr>
          <a:xfrm>
            <a:off x="11052720" y="237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29" name="Freeform 35"/>
          <p:cNvSpPr/>
          <p:nvPr/>
        </p:nvSpPr>
        <p:spPr>
          <a:xfrm>
            <a:off x="8803080" y="3424680"/>
            <a:ext cx="338040" cy="339120"/>
          </a:xfrm>
          <a:custGeom>
            <a:avLst/>
            <a:gdLst/>
            <a:ahLst/>
            <a:rect l="0" t="0" r="r" b="b"/>
            <a:pathLst>
              <a:path w="939" h="942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2"/>
                  <a:pt x="912" y="442"/>
                  <a:pt x="893" y="442"/>
                </a:cubicBezTo>
                <a:lnTo>
                  <a:pt x="499" y="442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2"/>
                </a:lnTo>
                <a:lnTo>
                  <a:pt x="48" y="442"/>
                </a:lnTo>
                <a:cubicBezTo>
                  <a:pt x="26" y="442"/>
                  <a:pt x="0" y="442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1"/>
                  <a:pt x="470" y="941"/>
                </a:cubicBezTo>
                <a:cubicBezTo>
                  <a:pt x="499" y="941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30" name="Freeform 36"/>
          <p:cNvSpPr/>
          <p:nvPr/>
        </p:nvSpPr>
        <p:spPr>
          <a:xfrm>
            <a:off x="9387000" y="3034080"/>
            <a:ext cx="171000" cy="344880"/>
          </a:xfrm>
          <a:custGeom>
            <a:avLst/>
            <a:gdLst/>
            <a:ahLst/>
            <a:rect l="0" t="0" r="r" b="b"/>
            <a:pathLst>
              <a:path w="475" h="958">
                <a:moveTo>
                  <a:pt x="298" y="0"/>
                </a:moveTo>
                <a:lnTo>
                  <a:pt x="269" y="0"/>
                </a:lnTo>
                <a:cubicBezTo>
                  <a:pt x="186" y="86"/>
                  <a:pt x="67" y="90"/>
                  <a:pt x="0" y="93"/>
                </a:cubicBezTo>
                <a:lnTo>
                  <a:pt x="0" y="176"/>
                </a:lnTo>
                <a:cubicBezTo>
                  <a:pt x="48" y="173"/>
                  <a:pt x="115" y="170"/>
                  <a:pt x="186" y="141"/>
                </a:cubicBezTo>
                <a:lnTo>
                  <a:pt x="186" y="874"/>
                </a:lnTo>
                <a:lnTo>
                  <a:pt x="10" y="874"/>
                </a:lnTo>
                <a:lnTo>
                  <a:pt x="10" y="957"/>
                </a:lnTo>
                <a:lnTo>
                  <a:pt x="474" y="957"/>
                </a:lnTo>
                <a:lnTo>
                  <a:pt x="474" y="874"/>
                </a:lnTo>
                <a:lnTo>
                  <a:pt x="298" y="874"/>
                </a:lnTo>
                <a:lnTo>
                  <a:pt x="298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31" name="Freeform 37"/>
          <p:cNvSpPr/>
          <p:nvPr/>
        </p:nvSpPr>
        <p:spPr>
          <a:xfrm>
            <a:off x="9362880" y="3724200"/>
            <a:ext cx="207720" cy="344880"/>
          </a:xfrm>
          <a:custGeom>
            <a:avLst/>
            <a:gdLst/>
            <a:ahLst/>
            <a:rect l="0" t="0" r="r" b="b"/>
            <a:pathLst>
              <a:path w="577" h="958">
                <a:moveTo>
                  <a:pt x="186" y="691"/>
                </a:moveTo>
                <a:lnTo>
                  <a:pt x="13" y="867"/>
                </a:lnTo>
                <a:lnTo>
                  <a:pt x="13" y="957"/>
                </a:lnTo>
                <a:lnTo>
                  <a:pt x="576" y="957"/>
                </a:lnTo>
                <a:lnTo>
                  <a:pt x="576" y="858"/>
                </a:lnTo>
                <a:lnTo>
                  <a:pt x="317" y="858"/>
                </a:lnTo>
                <a:cubicBezTo>
                  <a:pt x="301" y="858"/>
                  <a:pt x="285" y="858"/>
                  <a:pt x="266" y="858"/>
                </a:cubicBezTo>
                <a:lnTo>
                  <a:pt x="112" y="858"/>
                </a:lnTo>
                <a:cubicBezTo>
                  <a:pt x="157" y="819"/>
                  <a:pt x="266" y="714"/>
                  <a:pt x="310" y="672"/>
                </a:cubicBezTo>
                <a:cubicBezTo>
                  <a:pt x="336" y="646"/>
                  <a:pt x="410" y="586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2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6"/>
                  <a:pt x="378" y="506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32" name="Freeform 38"/>
          <p:cNvSpPr/>
          <p:nvPr/>
        </p:nvSpPr>
        <p:spPr>
          <a:xfrm>
            <a:off x="9757080" y="336960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33" name="Freeform 39"/>
          <p:cNvSpPr/>
          <p:nvPr/>
        </p:nvSpPr>
        <p:spPr>
          <a:xfrm>
            <a:off x="9895320" y="349380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34" name="Freeform 40"/>
          <p:cNvSpPr/>
          <p:nvPr/>
        </p:nvSpPr>
        <p:spPr>
          <a:xfrm>
            <a:off x="10147320" y="349056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6"/>
                  <a:pt x="0" y="122"/>
                </a:cubicBezTo>
                <a:cubicBezTo>
                  <a:pt x="0" y="55"/>
                  <a:pt x="54" y="4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6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35" name="Freeform 41"/>
          <p:cNvSpPr/>
          <p:nvPr/>
        </p:nvSpPr>
        <p:spPr>
          <a:xfrm>
            <a:off x="10500120" y="3358080"/>
            <a:ext cx="231840" cy="374760"/>
          </a:xfrm>
          <a:custGeom>
            <a:avLst/>
            <a:gdLst/>
            <a:ahLst/>
            <a:rect l="0" t="0" r="r" b="b"/>
            <a:pathLst>
              <a:path w="644" h="1041">
                <a:moveTo>
                  <a:pt x="595" y="70"/>
                </a:moveTo>
                <a:cubicBezTo>
                  <a:pt x="518" y="22"/>
                  <a:pt x="438" y="0"/>
                  <a:pt x="336" y="0"/>
                </a:cubicBezTo>
                <a:cubicBezTo>
                  <a:pt x="141" y="0"/>
                  <a:pt x="16" y="138"/>
                  <a:pt x="16" y="278"/>
                </a:cubicBezTo>
                <a:cubicBezTo>
                  <a:pt x="16" y="339"/>
                  <a:pt x="35" y="397"/>
                  <a:pt x="93" y="458"/>
                </a:cubicBezTo>
                <a:cubicBezTo>
                  <a:pt x="154" y="522"/>
                  <a:pt x="214" y="538"/>
                  <a:pt x="298" y="557"/>
                </a:cubicBezTo>
                <a:cubicBezTo>
                  <a:pt x="419" y="586"/>
                  <a:pt x="432" y="592"/>
                  <a:pt x="470" y="627"/>
                </a:cubicBezTo>
                <a:cubicBezTo>
                  <a:pt x="499" y="650"/>
                  <a:pt x="531" y="698"/>
                  <a:pt x="531" y="758"/>
                </a:cubicBezTo>
                <a:cubicBezTo>
                  <a:pt x="531" y="851"/>
                  <a:pt x="454" y="944"/>
                  <a:pt x="326" y="944"/>
                </a:cubicBezTo>
                <a:cubicBezTo>
                  <a:pt x="266" y="944"/>
                  <a:pt x="141" y="928"/>
                  <a:pt x="22" y="829"/>
                </a:cubicBezTo>
                <a:lnTo>
                  <a:pt x="0" y="944"/>
                </a:lnTo>
                <a:cubicBezTo>
                  <a:pt x="125" y="1021"/>
                  <a:pt x="237" y="1040"/>
                  <a:pt x="326" y="1040"/>
                </a:cubicBezTo>
                <a:cubicBezTo>
                  <a:pt x="512" y="1040"/>
                  <a:pt x="643" y="899"/>
                  <a:pt x="643" y="742"/>
                </a:cubicBezTo>
                <a:cubicBezTo>
                  <a:pt x="643" y="653"/>
                  <a:pt x="598" y="582"/>
                  <a:pt x="566" y="550"/>
                </a:cubicBezTo>
                <a:cubicBezTo>
                  <a:pt x="502" y="480"/>
                  <a:pt x="454" y="467"/>
                  <a:pt x="326" y="435"/>
                </a:cubicBezTo>
                <a:cubicBezTo>
                  <a:pt x="243" y="416"/>
                  <a:pt x="221" y="410"/>
                  <a:pt x="179" y="371"/>
                </a:cubicBezTo>
                <a:cubicBezTo>
                  <a:pt x="170" y="365"/>
                  <a:pt x="128" y="323"/>
                  <a:pt x="128" y="262"/>
                </a:cubicBezTo>
                <a:cubicBezTo>
                  <a:pt x="128" y="179"/>
                  <a:pt x="205" y="93"/>
                  <a:pt x="336" y="93"/>
                </a:cubicBezTo>
                <a:cubicBezTo>
                  <a:pt x="454" y="93"/>
                  <a:pt x="522" y="141"/>
                  <a:pt x="573" y="182"/>
                </a:cubicBezTo>
                <a:lnTo>
                  <a:pt x="595" y="7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36" name="Freeform 42"/>
          <p:cNvSpPr/>
          <p:nvPr/>
        </p:nvSpPr>
        <p:spPr>
          <a:xfrm>
            <a:off x="10855800" y="359424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37" name="TextShape 43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The model (4)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TextShape 44"/>
          <p:cNvSpPr txBox="1"/>
          <p:nvPr/>
        </p:nvSpPr>
        <p:spPr>
          <a:xfrm>
            <a:off x="1261440" y="326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Manning’s equation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Log-transform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Adjust for SWOT observables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Index in time and space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Shape 230" descr=""/>
          <p:cNvPicPr/>
          <p:nvPr/>
        </p:nvPicPr>
        <p:blipFill>
          <a:blip r:embed="rId1"/>
          <a:srcRect l="0" t="25403" r="0" b="0"/>
          <a:stretch/>
        </p:blipFill>
        <p:spPr>
          <a:xfrm>
            <a:off x="7040880" y="3511800"/>
            <a:ext cx="4239360" cy="3163320"/>
          </a:xfrm>
          <a:prstGeom prst="rect">
            <a:avLst/>
          </a:prstGeom>
          <a:ln>
            <a:noFill/>
          </a:ln>
        </p:spPr>
      </p:pic>
      <p:sp>
        <p:nvSpPr>
          <p:cNvPr id="240" name="CustomShape 45"/>
          <p:cNvSpPr/>
          <p:nvPr/>
        </p:nvSpPr>
        <p:spPr>
          <a:xfrm>
            <a:off x="9258480" y="3747960"/>
            <a:ext cx="673200" cy="5227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241" name="CustomShape 46"/>
          <p:cNvSpPr/>
          <p:nvPr/>
        </p:nvSpPr>
        <p:spPr>
          <a:xfrm>
            <a:off x="7292520" y="5105880"/>
            <a:ext cx="681120" cy="522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Freeform 1"/>
          <p:cNvSpPr/>
          <p:nvPr/>
        </p:nvSpPr>
        <p:spPr>
          <a:xfrm>
            <a:off x="828360" y="214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43" name="Freeform 2"/>
          <p:cNvSpPr/>
          <p:nvPr/>
        </p:nvSpPr>
        <p:spPr>
          <a:xfrm>
            <a:off x="966600" y="226944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44" name="Freeform 3"/>
          <p:cNvSpPr/>
          <p:nvPr/>
        </p:nvSpPr>
        <p:spPr>
          <a:xfrm>
            <a:off x="122004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6"/>
                  <a:pt x="0" y="122"/>
                </a:cubicBezTo>
                <a:cubicBezTo>
                  <a:pt x="0" y="55"/>
                  <a:pt x="54" y="4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6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45" name="Freeform 4"/>
          <p:cNvSpPr/>
          <p:nvPr/>
        </p:nvSpPr>
        <p:spPr>
          <a:xfrm>
            <a:off x="1578240" y="2134440"/>
            <a:ext cx="317160" cy="426600"/>
          </a:xfrm>
          <a:custGeom>
            <a:avLst/>
            <a:gdLst/>
            <a:ahLst/>
            <a:rect l="0" t="0" r="r" b="b"/>
            <a:pathLst>
              <a:path w="881" h="1185">
                <a:moveTo>
                  <a:pt x="672" y="963"/>
                </a:moveTo>
                <a:cubicBezTo>
                  <a:pt x="826" y="842"/>
                  <a:pt x="880" y="672"/>
                  <a:pt x="880" y="522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0"/>
                  <a:pt x="0" y="522"/>
                </a:cubicBezTo>
                <a:cubicBezTo>
                  <a:pt x="0" y="822"/>
                  <a:pt x="208" y="1040"/>
                  <a:pt x="438" y="1040"/>
                </a:cubicBezTo>
                <a:cubicBezTo>
                  <a:pt x="461" y="1040"/>
                  <a:pt x="512" y="1040"/>
                  <a:pt x="573" y="1014"/>
                </a:cubicBezTo>
                <a:lnTo>
                  <a:pt x="694" y="1184"/>
                </a:lnTo>
                <a:lnTo>
                  <a:pt x="842" y="1184"/>
                </a:lnTo>
                <a:lnTo>
                  <a:pt x="672" y="963"/>
                </a:lnTo>
              </a:path>
              <a:path w="637" h="861">
                <a:moveTo>
                  <a:pt x="396" y="848"/>
                </a:moveTo>
                <a:cubicBezTo>
                  <a:pt x="396" y="848"/>
                  <a:pt x="358" y="860"/>
                  <a:pt x="320" y="860"/>
                </a:cubicBezTo>
                <a:cubicBezTo>
                  <a:pt x="153" y="860"/>
                  <a:pt x="0" y="694"/>
                  <a:pt x="0" y="432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2"/>
                  <a:pt x="636" y="432"/>
                </a:cubicBezTo>
                <a:cubicBezTo>
                  <a:pt x="636" y="524"/>
                  <a:pt x="617" y="678"/>
                  <a:pt x="492" y="793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46" name="Freeform 5"/>
          <p:cNvSpPr/>
          <p:nvPr/>
        </p:nvSpPr>
        <p:spPr>
          <a:xfrm>
            <a:off x="1929600" y="237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47" name="Freeform 6"/>
          <p:cNvSpPr/>
          <p:nvPr/>
        </p:nvSpPr>
        <p:spPr>
          <a:xfrm>
            <a:off x="2253240" y="231084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48" name="Freeform 7"/>
          <p:cNvSpPr/>
          <p:nvPr/>
        </p:nvSpPr>
        <p:spPr>
          <a:xfrm>
            <a:off x="2800440" y="236016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49" name="Freeform 8"/>
          <p:cNvSpPr/>
          <p:nvPr/>
        </p:nvSpPr>
        <p:spPr>
          <a:xfrm>
            <a:off x="3253320" y="214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50" name="Freeform 9"/>
          <p:cNvSpPr/>
          <p:nvPr/>
        </p:nvSpPr>
        <p:spPr>
          <a:xfrm>
            <a:off x="3391560" y="226944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51" name="Freeform 10"/>
          <p:cNvSpPr/>
          <p:nvPr/>
        </p:nvSpPr>
        <p:spPr>
          <a:xfrm>
            <a:off x="364500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6"/>
                  <a:pt x="0" y="122"/>
                </a:cubicBezTo>
                <a:cubicBezTo>
                  <a:pt x="0" y="55"/>
                  <a:pt x="54" y="4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6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52" name="Freeform 11"/>
          <p:cNvSpPr/>
          <p:nvPr/>
        </p:nvSpPr>
        <p:spPr>
          <a:xfrm>
            <a:off x="4015800" y="2265840"/>
            <a:ext cx="181080" cy="231840"/>
          </a:xfrm>
          <a:custGeom>
            <a:avLst/>
            <a:gdLst/>
            <a:ahLst/>
            <a:rect l="0" t="0" r="r" b="b"/>
            <a:pathLst>
              <a:path w="503" h="644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3"/>
                </a:lnTo>
                <a:lnTo>
                  <a:pt x="109" y="643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0"/>
                </a:cubicBezTo>
                <a:lnTo>
                  <a:pt x="390" y="643"/>
                </a:lnTo>
                <a:lnTo>
                  <a:pt x="502" y="643"/>
                </a:lnTo>
                <a:lnTo>
                  <a:pt x="502" y="22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53" name="Freeform 12"/>
          <p:cNvSpPr/>
          <p:nvPr/>
        </p:nvSpPr>
        <p:spPr>
          <a:xfrm>
            <a:off x="4377600" y="2201400"/>
            <a:ext cx="338040" cy="339120"/>
          </a:xfrm>
          <a:custGeom>
            <a:avLst/>
            <a:gdLst/>
            <a:ahLst/>
            <a:rect l="0" t="0" r="r" b="b"/>
            <a:pathLst>
              <a:path w="939" h="942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2"/>
                  <a:pt x="912" y="442"/>
                  <a:pt x="893" y="442"/>
                </a:cubicBezTo>
                <a:lnTo>
                  <a:pt x="499" y="442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2"/>
                </a:lnTo>
                <a:lnTo>
                  <a:pt x="48" y="442"/>
                </a:lnTo>
                <a:cubicBezTo>
                  <a:pt x="26" y="442"/>
                  <a:pt x="0" y="442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1"/>
                  <a:pt x="470" y="941"/>
                </a:cubicBezTo>
                <a:cubicBezTo>
                  <a:pt x="499" y="941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54" name="Freeform 13"/>
          <p:cNvSpPr/>
          <p:nvPr/>
        </p:nvSpPr>
        <p:spPr>
          <a:xfrm>
            <a:off x="4935240" y="1822320"/>
            <a:ext cx="208800" cy="344880"/>
          </a:xfrm>
          <a:custGeom>
            <a:avLst/>
            <a:gdLst/>
            <a:ahLst/>
            <a:rect l="0" t="0" r="r" b="b"/>
            <a:pathLst>
              <a:path w="580" h="958">
                <a:moveTo>
                  <a:pt x="160" y="90"/>
                </a:moveTo>
                <a:lnTo>
                  <a:pt x="534" y="90"/>
                </a:lnTo>
                <a:lnTo>
                  <a:pt x="534" y="0"/>
                </a:lnTo>
                <a:lnTo>
                  <a:pt x="61" y="0"/>
                </a:lnTo>
                <a:lnTo>
                  <a:pt x="61" y="522"/>
                </a:lnTo>
                <a:lnTo>
                  <a:pt x="154" y="522"/>
                </a:lnTo>
                <a:cubicBezTo>
                  <a:pt x="176" y="464"/>
                  <a:pt x="230" y="410"/>
                  <a:pt x="310" y="410"/>
                </a:cubicBezTo>
                <a:cubicBezTo>
                  <a:pt x="378" y="410"/>
                  <a:pt x="454" y="467"/>
                  <a:pt x="454" y="637"/>
                </a:cubicBezTo>
                <a:cubicBezTo>
                  <a:pt x="454" y="870"/>
                  <a:pt x="282" y="870"/>
                  <a:pt x="269" y="870"/>
                </a:cubicBezTo>
                <a:cubicBezTo>
                  <a:pt x="173" y="870"/>
                  <a:pt x="86" y="816"/>
                  <a:pt x="48" y="739"/>
                </a:cubicBezTo>
                <a:lnTo>
                  <a:pt x="0" y="819"/>
                </a:lnTo>
                <a:cubicBezTo>
                  <a:pt x="58" y="899"/>
                  <a:pt x="157" y="957"/>
                  <a:pt x="269" y="957"/>
                </a:cubicBezTo>
                <a:cubicBezTo>
                  <a:pt x="438" y="957"/>
                  <a:pt x="579" y="816"/>
                  <a:pt x="579" y="640"/>
                </a:cubicBezTo>
                <a:cubicBezTo>
                  <a:pt x="579" y="464"/>
                  <a:pt x="458" y="323"/>
                  <a:pt x="314" y="323"/>
                </a:cubicBezTo>
                <a:cubicBezTo>
                  <a:pt x="256" y="323"/>
                  <a:pt x="202" y="346"/>
                  <a:pt x="160" y="381"/>
                </a:cubicBezTo>
                <a:lnTo>
                  <a:pt x="160" y="9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55" name="Freeform 14"/>
          <p:cNvSpPr/>
          <p:nvPr/>
        </p:nvSpPr>
        <p:spPr>
          <a:xfrm>
            <a:off x="4936320" y="2500920"/>
            <a:ext cx="211320" cy="356400"/>
          </a:xfrm>
          <a:custGeom>
            <a:avLst/>
            <a:gdLst/>
            <a:ahLst/>
            <a:rect l="0" t="0" r="r" b="b"/>
            <a:pathLst>
              <a:path w="587" h="990">
                <a:moveTo>
                  <a:pt x="70" y="230"/>
                </a:moveTo>
                <a:cubicBezTo>
                  <a:pt x="112" y="131"/>
                  <a:pt x="205" y="83"/>
                  <a:pt x="291" y="83"/>
                </a:cubicBezTo>
                <a:cubicBezTo>
                  <a:pt x="365" y="83"/>
                  <a:pt x="432" y="125"/>
                  <a:pt x="432" y="214"/>
                </a:cubicBezTo>
                <a:cubicBezTo>
                  <a:pt x="432" y="301"/>
                  <a:pt x="374" y="384"/>
                  <a:pt x="288" y="403"/>
                </a:cubicBezTo>
                <a:cubicBezTo>
                  <a:pt x="278" y="403"/>
                  <a:pt x="278" y="403"/>
                  <a:pt x="176" y="413"/>
                </a:cubicBezTo>
                <a:lnTo>
                  <a:pt x="176" y="499"/>
                </a:lnTo>
                <a:lnTo>
                  <a:pt x="278" y="499"/>
                </a:lnTo>
                <a:cubicBezTo>
                  <a:pt x="429" y="499"/>
                  <a:pt x="461" y="630"/>
                  <a:pt x="461" y="701"/>
                </a:cubicBezTo>
                <a:cubicBezTo>
                  <a:pt x="461" y="810"/>
                  <a:pt x="397" y="902"/>
                  <a:pt x="288" y="902"/>
                </a:cubicBezTo>
                <a:cubicBezTo>
                  <a:pt x="189" y="902"/>
                  <a:pt x="77" y="851"/>
                  <a:pt x="16" y="755"/>
                </a:cubicBezTo>
                <a:lnTo>
                  <a:pt x="0" y="842"/>
                </a:lnTo>
                <a:cubicBezTo>
                  <a:pt x="102" y="973"/>
                  <a:pt x="234" y="989"/>
                  <a:pt x="291" y="989"/>
                </a:cubicBezTo>
                <a:cubicBezTo>
                  <a:pt x="461" y="989"/>
                  <a:pt x="586" y="851"/>
                  <a:pt x="586" y="701"/>
                </a:cubicBezTo>
                <a:cubicBezTo>
                  <a:pt x="586" y="573"/>
                  <a:pt x="486" y="486"/>
                  <a:pt x="390" y="458"/>
                </a:cubicBezTo>
                <a:cubicBezTo>
                  <a:pt x="499" y="400"/>
                  <a:pt x="547" y="304"/>
                  <a:pt x="547" y="214"/>
                </a:cubicBezTo>
                <a:cubicBezTo>
                  <a:pt x="547" y="93"/>
                  <a:pt x="432" y="0"/>
                  <a:pt x="291" y="0"/>
                </a:cubicBezTo>
                <a:cubicBezTo>
                  <a:pt x="182" y="0"/>
                  <a:pt x="80" y="58"/>
                  <a:pt x="19" y="154"/>
                </a:cubicBezTo>
                <a:lnTo>
                  <a:pt x="70" y="23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56" name="Freeform 15"/>
          <p:cNvSpPr/>
          <p:nvPr/>
        </p:nvSpPr>
        <p:spPr>
          <a:xfrm>
            <a:off x="5330160" y="214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57" name="Freeform 16"/>
          <p:cNvSpPr/>
          <p:nvPr/>
        </p:nvSpPr>
        <p:spPr>
          <a:xfrm>
            <a:off x="5468400" y="226944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58" name="Freeform 17"/>
          <p:cNvSpPr/>
          <p:nvPr/>
        </p:nvSpPr>
        <p:spPr>
          <a:xfrm>
            <a:off x="572184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6"/>
                  <a:pt x="0" y="122"/>
                </a:cubicBezTo>
                <a:cubicBezTo>
                  <a:pt x="0" y="55"/>
                  <a:pt x="54" y="4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6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59" name="Freeform 18"/>
          <p:cNvSpPr/>
          <p:nvPr/>
        </p:nvSpPr>
        <p:spPr>
          <a:xfrm>
            <a:off x="6018120" y="211716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1395"/>
                </a:moveTo>
                <a:cubicBezTo>
                  <a:pt x="330" y="1392"/>
                  <a:pt x="330" y="1389"/>
                  <a:pt x="304" y="1363"/>
                </a:cubicBezTo>
                <a:cubicBezTo>
                  <a:pt x="128" y="1187"/>
                  <a:pt x="83" y="922"/>
                  <a:pt x="83" y="704"/>
                </a:cubicBezTo>
                <a:cubicBezTo>
                  <a:pt x="83" y="461"/>
                  <a:pt x="138" y="214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8"/>
                  <a:pt x="301" y="1408"/>
                  <a:pt x="314" y="1408"/>
                </a:cubicBezTo>
                <a:cubicBezTo>
                  <a:pt x="323" y="1408"/>
                  <a:pt x="330" y="1405"/>
                  <a:pt x="330" y="139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60" name="Freeform 19"/>
          <p:cNvSpPr/>
          <p:nvPr/>
        </p:nvSpPr>
        <p:spPr>
          <a:xfrm>
            <a:off x="6178320" y="21448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61" name="Freeform 20"/>
          <p:cNvSpPr/>
          <p:nvPr/>
        </p:nvSpPr>
        <p:spPr>
          <a:xfrm>
            <a:off x="6516720" y="233280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6"/>
                </a:cubicBezTo>
                <a:cubicBezTo>
                  <a:pt x="90" y="666"/>
                  <a:pt x="163" y="691"/>
                  <a:pt x="221" y="691"/>
                </a:cubicBezTo>
                <a:cubicBezTo>
                  <a:pt x="320" y="691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62" name="Freeform 21"/>
          <p:cNvSpPr/>
          <p:nvPr/>
        </p:nvSpPr>
        <p:spPr>
          <a:xfrm>
            <a:off x="6729840" y="253188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63" name="Freeform 22"/>
          <p:cNvSpPr/>
          <p:nvPr/>
        </p:nvSpPr>
        <p:spPr>
          <a:xfrm>
            <a:off x="7066440" y="2201400"/>
            <a:ext cx="338040" cy="339120"/>
          </a:xfrm>
          <a:custGeom>
            <a:avLst/>
            <a:gdLst/>
            <a:ahLst/>
            <a:rect l="0" t="0" r="r" b="b"/>
            <a:pathLst>
              <a:path w="939" h="942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2"/>
                  <a:pt x="912" y="442"/>
                  <a:pt x="893" y="442"/>
                </a:cubicBezTo>
                <a:lnTo>
                  <a:pt x="499" y="442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2"/>
                </a:lnTo>
                <a:lnTo>
                  <a:pt x="48" y="442"/>
                </a:lnTo>
                <a:cubicBezTo>
                  <a:pt x="26" y="442"/>
                  <a:pt x="0" y="442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1"/>
                  <a:pt x="470" y="941"/>
                </a:cubicBezTo>
                <a:cubicBezTo>
                  <a:pt x="499" y="941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64" name="Freeform 23"/>
          <p:cNvSpPr/>
          <p:nvPr/>
        </p:nvSpPr>
        <p:spPr>
          <a:xfrm>
            <a:off x="7565040" y="213696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1"/>
                  <a:pt x="0" y="784"/>
                </a:cubicBezTo>
                <a:cubicBezTo>
                  <a:pt x="0" y="918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2"/>
                </a:cubicBezTo>
                <a:cubicBezTo>
                  <a:pt x="352" y="278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3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2"/>
                  <a:pt x="0" y="406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65" name="Freeform 24"/>
          <p:cNvSpPr/>
          <p:nvPr/>
        </p:nvSpPr>
        <p:spPr>
          <a:xfrm>
            <a:off x="7802640" y="21448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66" name="Freeform 25"/>
          <p:cNvSpPr/>
          <p:nvPr/>
        </p:nvSpPr>
        <p:spPr>
          <a:xfrm>
            <a:off x="8221680" y="237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67" name="Freeform 26"/>
          <p:cNvSpPr/>
          <p:nvPr/>
        </p:nvSpPr>
        <p:spPr>
          <a:xfrm>
            <a:off x="8404920" y="211716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704"/>
                </a:moveTo>
                <a:cubicBezTo>
                  <a:pt x="330" y="595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4"/>
                  <a:pt x="195" y="1194"/>
                  <a:pt x="19" y="1370"/>
                </a:cubicBezTo>
                <a:cubicBezTo>
                  <a:pt x="0" y="1389"/>
                  <a:pt x="0" y="1392"/>
                  <a:pt x="0" y="1395"/>
                </a:cubicBezTo>
                <a:cubicBezTo>
                  <a:pt x="0" y="1405"/>
                  <a:pt x="6" y="1408"/>
                  <a:pt x="13" y="1408"/>
                </a:cubicBezTo>
                <a:cubicBezTo>
                  <a:pt x="29" y="1408"/>
                  <a:pt x="157" y="1312"/>
                  <a:pt x="240" y="1133"/>
                </a:cubicBezTo>
                <a:cubicBezTo>
                  <a:pt x="314" y="979"/>
                  <a:pt x="330" y="822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68" name="Freeform 27"/>
          <p:cNvSpPr/>
          <p:nvPr/>
        </p:nvSpPr>
        <p:spPr>
          <a:xfrm>
            <a:off x="8727480" y="236016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69" name="Freeform 28"/>
          <p:cNvSpPr/>
          <p:nvPr/>
        </p:nvSpPr>
        <p:spPr>
          <a:xfrm>
            <a:off x="9273600" y="1810800"/>
            <a:ext cx="207720" cy="344880"/>
          </a:xfrm>
          <a:custGeom>
            <a:avLst/>
            <a:gdLst/>
            <a:ahLst/>
            <a:rect l="0" t="0" r="r" b="b"/>
            <a:pathLst>
              <a:path w="577" h="958">
                <a:moveTo>
                  <a:pt x="186" y="691"/>
                </a:moveTo>
                <a:lnTo>
                  <a:pt x="13" y="867"/>
                </a:lnTo>
                <a:lnTo>
                  <a:pt x="13" y="957"/>
                </a:lnTo>
                <a:lnTo>
                  <a:pt x="576" y="957"/>
                </a:lnTo>
                <a:lnTo>
                  <a:pt x="576" y="858"/>
                </a:lnTo>
                <a:lnTo>
                  <a:pt x="317" y="858"/>
                </a:lnTo>
                <a:cubicBezTo>
                  <a:pt x="301" y="858"/>
                  <a:pt x="285" y="858"/>
                  <a:pt x="266" y="858"/>
                </a:cubicBezTo>
                <a:lnTo>
                  <a:pt x="112" y="858"/>
                </a:lnTo>
                <a:cubicBezTo>
                  <a:pt x="157" y="819"/>
                  <a:pt x="266" y="714"/>
                  <a:pt x="310" y="672"/>
                </a:cubicBezTo>
                <a:cubicBezTo>
                  <a:pt x="336" y="646"/>
                  <a:pt x="410" y="586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2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6"/>
                  <a:pt x="378" y="506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70" name="Freeform 29"/>
          <p:cNvSpPr/>
          <p:nvPr/>
        </p:nvSpPr>
        <p:spPr>
          <a:xfrm>
            <a:off x="9273600" y="2500920"/>
            <a:ext cx="211320" cy="356400"/>
          </a:xfrm>
          <a:custGeom>
            <a:avLst/>
            <a:gdLst/>
            <a:ahLst/>
            <a:rect l="0" t="0" r="r" b="b"/>
            <a:pathLst>
              <a:path w="587" h="990">
                <a:moveTo>
                  <a:pt x="70" y="230"/>
                </a:moveTo>
                <a:cubicBezTo>
                  <a:pt x="112" y="131"/>
                  <a:pt x="205" y="83"/>
                  <a:pt x="291" y="83"/>
                </a:cubicBezTo>
                <a:cubicBezTo>
                  <a:pt x="365" y="83"/>
                  <a:pt x="432" y="125"/>
                  <a:pt x="432" y="214"/>
                </a:cubicBezTo>
                <a:cubicBezTo>
                  <a:pt x="432" y="301"/>
                  <a:pt x="374" y="384"/>
                  <a:pt x="288" y="403"/>
                </a:cubicBezTo>
                <a:cubicBezTo>
                  <a:pt x="278" y="403"/>
                  <a:pt x="278" y="403"/>
                  <a:pt x="176" y="413"/>
                </a:cubicBezTo>
                <a:lnTo>
                  <a:pt x="176" y="499"/>
                </a:lnTo>
                <a:lnTo>
                  <a:pt x="278" y="499"/>
                </a:lnTo>
                <a:cubicBezTo>
                  <a:pt x="429" y="499"/>
                  <a:pt x="461" y="630"/>
                  <a:pt x="461" y="701"/>
                </a:cubicBezTo>
                <a:cubicBezTo>
                  <a:pt x="461" y="810"/>
                  <a:pt x="397" y="902"/>
                  <a:pt x="288" y="902"/>
                </a:cubicBezTo>
                <a:cubicBezTo>
                  <a:pt x="189" y="902"/>
                  <a:pt x="77" y="851"/>
                  <a:pt x="16" y="755"/>
                </a:cubicBezTo>
                <a:lnTo>
                  <a:pt x="0" y="842"/>
                </a:lnTo>
                <a:cubicBezTo>
                  <a:pt x="102" y="973"/>
                  <a:pt x="234" y="989"/>
                  <a:pt x="291" y="989"/>
                </a:cubicBezTo>
                <a:cubicBezTo>
                  <a:pt x="461" y="989"/>
                  <a:pt x="586" y="851"/>
                  <a:pt x="586" y="701"/>
                </a:cubicBezTo>
                <a:cubicBezTo>
                  <a:pt x="586" y="573"/>
                  <a:pt x="486" y="486"/>
                  <a:pt x="390" y="458"/>
                </a:cubicBezTo>
                <a:cubicBezTo>
                  <a:pt x="499" y="400"/>
                  <a:pt x="547" y="304"/>
                  <a:pt x="547" y="214"/>
                </a:cubicBezTo>
                <a:cubicBezTo>
                  <a:pt x="547" y="93"/>
                  <a:pt x="432" y="0"/>
                  <a:pt x="291" y="0"/>
                </a:cubicBezTo>
                <a:cubicBezTo>
                  <a:pt x="182" y="0"/>
                  <a:pt x="80" y="58"/>
                  <a:pt x="19" y="154"/>
                </a:cubicBezTo>
                <a:lnTo>
                  <a:pt x="70" y="23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71" name="Freeform 30"/>
          <p:cNvSpPr/>
          <p:nvPr/>
        </p:nvSpPr>
        <p:spPr>
          <a:xfrm>
            <a:off x="9667440" y="214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72" name="Freeform 31"/>
          <p:cNvSpPr/>
          <p:nvPr/>
        </p:nvSpPr>
        <p:spPr>
          <a:xfrm>
            <a:off x="9805680" y="226944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73" name="Freeform 32"/>
          <p:cNvSpPr/>
          <p:nvPr/>
        </p:nvSpPr>
        <p:spPr>
          <a:xfrm>
            <a:off x="1005804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6"/>
                  <a:pt x="0" y="122"/>
                </a:cubicBezTo>
                <a:cubicBezTo>
                  <a:pt x="0" y="55"/>
                  <a:pt x="54" y="4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6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74" name="Freeform 33"/>
          <p:cNvSpPr/>
          <p:nvPr/>
        </p:nvSpPr>
        <p:spPr>
          <a:xfrm>
            <a:off x="10395720" y="2144880"/>
            <a:ext cx="464760" cy="352800"/>
          </a:xfrm>
          <a:custGeom>
            <a:avLst/>
            <a:gdLst/>
            <a:ahLst/>
            <a:rect l="0" t="0" r="r" b="b"/>
            <a:pathLst>
              <a:path w="1291" h="980">
                <a:moveTo>
                  <a:pt x="1290" y="0"/>
                </a:moveTo>
                <a:lnTo>
                  <a:pt x="1187" y="0"/>
                </a:lnTo>
                <a:lnTo>
                  <a:pt x="1059" y="442"/>
                </a:lnTo>
                <a:cubicBezTo>
                  <a:pt x="1024" y="570"/>
                  <a:pt x="957" y="806"/>
                  <a:pt x="947" y="877"/>
                </a:cubicBezTo>
                <a:cubicBezTo>
                  <a:pt x="947" y="877"/>
                  <a:pt x="938" y="803"/>
                  <a:pt x="845" y="480"/>
                </a:cubicBezTo>
                <a:lnTo>
                  <a:pt x="707" y="0"/>
                </a:lnTo>
                <a:lnTo>
                  <a:pt x="592" y="0"/>
                </a:lnTo>
                <a:lnTo>
                  <a:pt x="467" y="442"/>
                </a:lnTo>
                <a:cubicBezTo>
                  <a:pt x="435" y="547"/>
                  <a:pt x="365" y="797"/>
                  <a:pt x="358" y="874"/>
                </a:cubicBezTo>
                <a:lnTo>
                  <a:pt x="355" y="874"/>
                </a:lnTo>
                <a:cubicBezTo>
                  <a:pt x="352" y="819"/>
                  <a:pt x="314" y="678"/>
                  <a:pt x="301" y="634"/>
                </a:cubicBezTo>
                <a:lnTo>
                  <a:pt x="237" y="397"/>
                </a:lnTo>
                <a:lnTo>
                  <a:pt x="122" y="0"/>
                </a:lnTo>
                <a:lnTo>
                  <a:pt x="0" y="0"/>
                </a:lnTo>
                <a:lnTo>
                  <a:pt x="285" y="979"/>
                </a:lnTo>
                <a:lnTo>
                  <a:pt x="400" y="979"/>
                </a:lnTo>
                <a:lnTo>
                  <a:pt x="541" y="490"/>
                </a:lnTo>
                <a:cubicBezTo>
                  <a:pt x="570" y="387"/>
                  <a:pt x="630" y="176"/>
                  <a:pt x="640" y="102"/>
                </a:cubicBezTo>
                <a:cubicBezTo>
                  <a:pt x="646" y="144"/>
                  <a:pt x="682" y="278"/>
                  <a:pt x="720" y="413"/>
                </a:cubicBezTo>
                <a:lnTo>
                  <a:pt x="880" y="979"/>
                </a:lnTo>
                <a:lnTo>
                  <a:pt x="1005" y="979"/>
                </a:lnTo>
                <a:lnTo>
                  <a:pt x="1290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75" name="Freeform 34"/>
          <p:cNvSpPr/>
          <p:nvPr/>
        </p:nvSpPr>
        <p:spPr>
          <a:xfrm>
            <a:off x="10963440" y="237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76" name="Freeform 35"/>
          <p:cNvSpPr/>
          <p:nvPr/>
        </p:nvSpPr>
        <p:spPr>
          <a:xfrm>
            <a:off x="8713800" y="3424680"/>
            <a:ext cx="338040" cy="339120"/>
          </a:xfrm>
          <a:custGeom>
            <a:avLst/>
            <a:gdLst/>
            <a:ahLst/>
            <a:rect l="0" t="0" r="r" b="b"/>
            <a:pathLst>
              <a:path w="939" h="942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2"/>
                  <a:pt x="912" y="442"/>
                  <a:pt x="893" y="442"/>
                </a:cubicBezTo>
                <a:lnTo>
                  <a:pt x="499" y="442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2"/>
                </a:lnTo>
                <a:lnTo>
                  <a:pt x="48" y="442"/>
                </a:lnTo>
                <a:cubicBezTo>
                  <a:pt x="26" y="442"/>
                  <a:pt x="0" y="442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1"/>
                  <a:pt x="470" y="941"/>
                </a:cubicBezTo>
                <a:cubicBezTo>
                  <a:pt x="499" y="941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77" name="Freeform 36"/>
          <p:cNvSpPr/>
          <p:nvPr/>
        </p:nvSpPr>
        <p:spPr>
          <a:xfrm>
            <a:off x="9297720" y="3034080"/>
            <a:ext cx="171000" cy="344880"/>
          </a:xfrm>
          <a:custGeom>
            <a:avLst/>
            <a:gdLst/>
            <a:ahLst/>
            <a:rect l="0" t="0" r="r" b="b"/>
            <a:pathLst>
              <a:path w="475" h="958">
                <a:moveTo>
                  <a:pt x="298" y="0"/>
                </a:moveTo>
                <a:lnTo>
                  <a:pt x="269" y="0"/>
                </a:lnTo>
                <a:cubicBezTo>
                  <a:pt x="186" y="86"/>
                  <a:pt x="67" y="90"/>
                  <a:pt x="0" y="93"/>
                </a:cubicBezTo>
                <a:lnTo>
                  <a:pt x="0" y="176"/>
                </a:lnTo>
                <a:cubicBezTo>
                  <a:pt x="48" y="173"/>
                  <a:pt x="115" y="170"/>
                  <a:pt x="186" y="141"/>
                </a:cubicBezTo>
                <a:lnTo>
                  <a:pt x="186" y="874"/>
                </a:lnTo>
                <a:lnTo>
                  <a:pt x="10" y="874"/>
                </a:lnTo>
                <a:lnTo>
                  <a:pt x="10" y="957"/>
                </a:lnTo>
                <a:lnTo>
                  <a:pt x="474" y="957"/>
                </a:lnTo>
                <a:lnTo>
                  <a:pt x="474" y="874"/>
                </a:lnTo>
                <a:lnTo>
                  <a:pt x="298" y="874"/>
                </a:lnTo>
                <a:lnTo>
                  <a:pt x="298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78" name="Freeform 37"/>
          <p:cNvSpPr/>
          <p:nvPr/>
        </p:nvSpPr>
        <p:spPr>
          <a:xfrm>
            <a:off x="9273600" y="3724200"/>
            <a:ext cx="207720" cy="344880"/>
          </a:xfrm>
          <a:custGeom>
            <a:avLst/>
            <a:gdLst/>
            <a:ahLst/>
            <a:rect l="0" t="0" r="r" b="b"/>
            <a:pathLst>
              <a:path w="577" h="958">
                <a:moveTo>
                  <a:pt x="186" y="691"/>
                </a:moveTo>
                <a:lnTo>
                  <a:pt x="13" y="867"/>
                </a:lnTo>
                <a:lnTo>
                  <a:pt x="13" y="957"/>
                </a:lnTo>
                <a:lnTo>
                  <a:pt x="576" y="957"/>
                </a:lnTo>
                <a:lnTo>
                  <a:pt x="576" y="858"/>
                </a:lnTo>
                <a:lnTo>
                  <a:pt x="317" y="858"/>
                </a:lnTo>
                <a:cubicBezTo>
                  <a:pt x="301" y="858"/>
                  <a:pt x="285" y="858"/>
                  <a:pt x="266" y="858"/>
                </a:cubicBezTo>
                <a:lnTo>
                  <a:pt x="112" y="858"/>
                </a:lnTo>
                <a:cubicBezTo>
                  <a:pt x="157" y="819"/>
                  <a:pt x="266" y="714"/>
                  <a:pt x="310" y="672"/>
                </a:cubicBezTo>
                <a:cubicBezTo>
                  <a:pt x="336" y="646"/>
                  <a:pt x="410" y="586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2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6"/>
                  <a:pt x="378" y="506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79" name="Freeform 38"/>
          <p:cNvSpPr/>
          <p:nvPr/>
        </p:nvSpPr>
        <p:spPr>
          <a:xfrm>
            <a:off x="9667440" y="336960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80" name="Freeform 39"/>
          <p:cNvSpPr/>
          <p:nvPr/>
        </p:nvSpPr>
        <p:spPr>
          <a:xfrm>
            <a:off x="9805680" y="349380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81" name="Freeform 40"/>
          <p:cNvSpPr/>
          <p:nvPr/>
        </p:nvSpPr>
        <p:spPr>
          <a:xfrm>
            <a:off x="10058040" y="349056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6"/>
                  <a:pt x="0" y="122"/>
                </a:cubicBezTo>
                <a:cubicBezTo>
                  <a:pt x="0" y="55"/>
                  <a:pt x="54" y="4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6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82" name="Freeform 41"/>
          <p:cNvSpPr/>
          <p:nvPr/>
        </p:nvSpPr>
        <p:spPr>
          <a:xfrm>
            <a:off x="10410480" y="3358080"/>
            <a:ext cx="231840" cy="374760"/>
          </a:xfrm>
          <a:custGeom>
            <a:avLst/>
            <a:gdLst/>
            <a:ahLst/>
            <a:rect l="0" t="0" r="r" b="b"/>
            <a:pathLst>
              <a:path w="644" h="1041">
                <a:moveTo>
                  <a:pt x="595" y="70"/>
                </a:moveTo>
                <a:cubicBezTo>
                  <a:pt x="518" y="22"/>
                  <a:pt x="438" y="0"/>
                  <a:pt x="336" y="0"/>
                </a:cubicBezTo>
                <a:cubicBezTo>
                  <a:pt x="141" y="0"/>
                  <a:pt x="16" y="138"/>
                  <a:pt x="16" y="278"/>
                </a:cubicBezTo>
                <a:cubicBezTo>
                  <a:pt x="16" y="339"/>
                  <a:pt x="35" y="397"/>
                  <a:pt x="93" y="458"/>
                </a:cubicBezTo>
                <a:cubicBezTo>
                  <a:pt x="154" y="522"/>
                  <a:pt x="214" y="538"/>
                  <a:pt x="298" y="557"/>
                </a:cubicBezTo>
                <a:cubicBezTo>
                  <a:pt x="419" y="586"/>
                  <a:pt x="432" y="592"/>
                  <a:pt x="470" y="627"/>
                </a:cubicBezTo>
                <a:cubicBezTo>
                  <a:pt x="499" y="650"/>
                  <a:pt x="531" y="698"/>
                  <a:pt x="531" y="758"/>
                </a:cubicBezTo>
                <a:cubicBezTo>
                  <a:pt x="531" y="851"/>
                  <a:pt x="454" y="944"/>
                  <a:pt x="326" y="944"/>
                </a:cubicBezTo>
                <a:cubicBezTo>
                  <a:pt x="266" y="944"/>
                  <a:pt x="141" y="928"/>
                  <a:pt x="22" y="829"/>
                </a:cubicBezTo>
                <a:lnTo>
                  <a:pt x="0" y="944"/>
                </a:lnTo>
                <a:cubicBezTo>
                  <a:pt x="125" y="1021"/>
                  <a:pt x="237" y="1040"/>
                  <a:pt x="326" y="1040"/>
                </a:cubicBezTo>
                <a:cubicBezTo>
                  <a:pt x="512" y="1040"/>
                  <a:pt x="643" y="899"/>
                  <a:pt x="643" y="742"/>
                </a:cubicBezTo>
                <a:cubicBezTo>
                  <a:pt x="643" y="653"/>
                  <a:pt x="598" y="582"/>
                  <a:pt x="566" y="550"/>
                </a:cubicBezTo>
                <a:cubicBezTo>
                  <a:pt x="502" y="480"/>
                  <a:pt x="454" y="467"/>
                  <a:pt x="326" y="435"/>
                </a:cubicBezTo>
                <a:cubicBezTo>
                  <a:pt x="243" y="416"/>
                  <a:pt x="221" y="410"/>
                  <a:pt x="179" y="371"/>
                </a:cubicBezTo>
                <a:cubicBezTo>
                  <a:pt x="170" y="365"/>
                  <a:pt x="128" y="323"/>
                  <a:pt x="128" y="262"/>
                </a:cubicBezTo>
                <a:cubicBezTo>
                  <a:pt x="128" y="179"/>
                  <a:pt x="205" y="93"/>
                  <a:pt x="336" y="93"/>
                </a:cubicBezTo>
                <a:cubicBezTo>
                  <a:pt x="454" y="93"/>
                  <a:pt x="522" y="141"/>
                  <a:pt x="573" y="182"/>
                </a:cubicBezTo>
                <a:lnTo>
                  <a:pt x="595" y="7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83" name="Freeform 42"/>
          <p:cNvSpPr/>
          <p:nvPr/>
        </p:nvSpPr>
        <p:spPr>
          <a:xfrm>
            <a:off x="10766520" y="359424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84" name="TextShape 43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The model (5)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TextShape 44"/>
          <p:cNvSpPr txBox="1"/>
          <p:nvPr/>
        </p:nvSpPr>
        <p:spPr>
          <a:xfrm>
            <a:off x="1261440" y="326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Manning’s equation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Log-transform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Adjust for SWOT observables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Index in time and space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Mass conservation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Shape 230" descr=""/>
          <p:cNvPicPr/>
          <p:nvPr/>
        </p:nvPicPr>
        <p:blipFill>
          <a:blip r:embed="rId1"/>
          <a:srcRect l="0" t="25403" r="0" b="0"/>
          <a:stretch/>
        </p:blipFill>
        <p:spPr>
          <a:xfrm>
            <a:off x="7040880" y="3512160"/>
            <a:ext cx="4239360" cy="316332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The model (6)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TextShape 2"/>
          <p:cNvSpPr txBox="1"/>
          <p:nvPr/>
        </p:nvSpPr>
        <p:spPr>
          <a:xfrm>
            <a:off x="1261440" y="326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Manning’s equation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Log-transform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Adjust for SWOT observables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Index in time and space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Mass conservation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Rearrange, acknowledge error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Freeform 3"/>
          <p:cNvSpPr/>
          <p:nvPr/>
        </p:nvSpPr>
        <p:spPr>
          <a:xfrm>
            <a:off x="407520" y="1450800"/>
            <a:ext cx="207720" cy="344520"/>
          </a:xfrm>
          <a:custGeom>
            <a:avLst/>
            <a:gdLst/>
            <a:ahLst/>
            <a:rect l="0" t="0" r="r" b="b"/>
            <a:pathLst>
              <a:path w="577" h="957">
                <a:moveTo>
                  <a:pt x="186" y="691"/>
                </a:moveTo>
                <a:lnTo>
                  <a:pt x="13" y="867"/>
                </a:lnTo>
                <a:lnTo>
                  <a:pt x="13" y="956"/>
                </a:lnTo>
                <a:lnTo>
                  <a:pt x="576" y="956"/>
                </a:lnTo>
                <a:lnTo>
                  <a:pt x="576" y="857"/>
                </a:lnTo>
                <a:lnTo>
                  <a:pt x="317" y="857"/>
                </a:lnTo>
                <a:cubicBezTo>
                  <a:pt x="301" y="857"/>
                  <a:pt x="285" y="857"/>
                  <a:pt x="266" y="857"/>
                </a:cubicBezTo>
                <a:lnTo>
                  <a:pt x="112" y="857"/>
                </a:lnTo>
                <a:cubicBezTo>
                  <a:pt x="157" y="819"/>
                  <a:pt x="266" y="713"/>
                  <a:pt x="310" y="672"/>
                </a:cubicBezTo>
                <a:cubicBezTo>
                  <a:pt x="336" y="646"/>
                  <a:pt x="410" y="585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2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5"/>
                  <a:pt x="378" y="505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90" name="Freeform 4"/>
          <p:cNvSpPr/>
          <p:nvPr/>
        </p:nvSpPr>
        <p:spPr>
          <a:xfrm>
            <a:off x="407520" y="2140560"/>
            <a:ext cx="211320" cy="356040"/>
          </a:xfrm>
          <a:custGeom>
            <a:avLst/>
            <a:gdLst/>
            <a:ahLst/>
            <a:rect l="0" t="0" r="r" b="b"/>
            <a:pathLst>
              <a:path w="587" h="989">
                <a:moveTo>
                  <a:pt x="70" y="230"/>
                </a:moveTo>
                <a:cubicBezTo>
                  <a:pt x="112" y="131"/>
                  <a:pt x="205" y="83"/>
                  <a:pt x="291" y="83"/>
                </a:cubicBezTo>
                <a:cubicBezTo>
                  <a:pt x="365" y="83"/>
                  <a:pt x="432" y="125"/>
                  <a:pt x="432" y="214"/>
                </a:cubicBezTo>
                <a:cubicBezTo>
                  <a:pt x="432" y="301"/>
                  <a:pt x="374" y="384"/>
                  <a:pt x="288" y="403"/>
                </a:cubicBezTo>
                <a:cubicBezTo>
                  <a:pt x="278" y="403"/>
                  <a:pt x="278" y="403"/>
                  <a:pt x="176" y="413"/>
                </a:cubicBezTo>
                <a:lnTo>
                  <a:pt x="176" y="499"/>
                </a:lnTo>
                <a:lnTo>
                  <a:pt x="278" y="499"/>
                </a:lnTo>
                <a:cubicBezTo>
                  <a:pt x="429" y="499"/>
                  <a:pt x="461" y="630"/>
                  <a:pt x="461" y="701"/>
                </a:cubicBezTo>
                <a:cubicBezTo>
                  <a:pt x="461" y="809"/>
                  <a:pt x="397" y="902"/>
                  <a:pt x="288" y="902"/>
                </a:cubicBezTo>
                <a:cubicBezTo>
                  <a:pt x="189" y="902"/>
                  <a:pt x="77" y="851"/>
                  <a:pt x="16" y="755"/>
                </a:cubicBezTo>
                <a:lnTo>
                  <a:pt x="0" y="841"/>
                </a:lnTo>
                <a:cubicBezTo>
                  <a:pt x="102" y="972"/>
                  <a:pt x="234" y="988"/>
                  <a:pt x="291" y="988"/>
                </a:cubicBezTo>
                <a:cubicBezTo>
                  <a:pt x="461" y="988"/>
                  <a:pt x="586" y="851"/>
                  <a:pt x="586" y="701"/>
                </a:cubicBezTo>
                <a:cubicBezTo>
                  <a:pt x="586" y="573"/>
                  <a:pt x="486" y="486"/>
                  <a:pt x="390" y="457"/>
                </a:cubicBezTo>
                <a:cubicBezTo>
                  <a:pt x="499" y="400"/>
                  <a:pt x="547" y="304"/>
                  <a:pt x="547" y="214"/>
                </a:cubicBezTo>
                <a:cubicBezTo>
                  <a:pt x="547" y="93"/>
                  <a:pt x="432" y="0"/>
                  <a:pt x="291" y="0"/>
                </a:cubicBezTo>
                <a:cubicBezTo>
                  <a:pt x="182" y="0"/>
                  <a:pt x="80" y="58"/>
                  <a:pt x="19" y="154"/>
                </a:cubicBezTo>
                <a:lnTo>
                  <a:pt x="70" y="23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91" name="Freeform 5"/>
          <p:cNvSpPr/>
          <p:nvPr/>
        </p:nvSpPr>
        <p:spPr>
          <a:xfrm>
            <a:off x="801360" y="178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92" name="Freeform 6"/>
          <p:cNvSpPr/>
          <p:nvPr/>
        </p:nvSpPr>
        <p:spPr>
          <a:xfrm>
            <a:off x="939600" y="190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93" name="Freeform 7"/>
          <p:cNvSpPr/>
          <p:nvPr/>
        </p:nvSpPr>
        <p:spPr>
          <a:xfrm>
            <a:off x="1193040" y="190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9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5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94" name="Freeform 8"/>
          <p:cNvSpPr/>
          <p:nvPr/>
        </p:nvSpPr>
        <p:spPr>
          <a:xfrm>
            <a:off x="1529280" y="1784880"/>
            <a:ext cx="464760" cy="352800"/>
          </a:xfrm>
          <a:custGeom>
            <a:avLst/>
            <a:gdLst/>
            <a:ahLst/>
            <a:rect l="0" t="0" r="r" b="b"/>
            <a:pathLst>
              <a:path w="1291" h="980">
                <a:moveTo>
                  <a:pt x="1290" y="0"/>
                </a:moveTo>
                <a:lnTo>
                  <a:pt x="1187" y="0"/>
                </a:lnTo>
                <a:lnTo>
                  <a:pt x="1059" y="441"/>
                </a:lnTo>
                <a:cubicBezTo>
                  <a:pt x="1024" y="569"/>
                  <a:pt x="957" y="806"/>
                  <a:pt x="947" y="877"/>
                </a:cubicBezTo>
                <a:cubicBezTo>
                  <a:pt x="947" y="877"/>
                  <a:pt x="938" y="803"/>
                  <a:pt x="845" y="480"/>
                </a:cubicBezTo>
                <a:lnTo>
                  <a:pt x="707" y="0"/>
                </a:lnTo>
                <a:lnTo>
                  <a:pt x="592" y="0"/>
                </a:lnTo>
                <a:lnTo>
                  <a:pt x="467" y="441"/>
                </a:lnTo>
                <a:cubicBezTo>
                  <a:pt x="435" y="547"/>
                  <a:pt x="365" y="797"/>
                  <a:pt x="358" y="873"/>
                </a:cubicBezTo>
                <a:lnTo>
                  <a:pt x="355" y="873"/>
                </a:lnTo>
                <a:cubicBezTo>
                  <a:pt x="352" y="819"/>
                  <a:pt x="314" y="678"/>
                  <a:pt x="301" y="633"/>
                </a:cubicBezTo>
                <a:lnTo>
                  <a:pt x="237" y="397"/>
                </a:lnTo>
                <a:lnTo>
                  <a:pt x="122" y="0"/>
                </a:lnTo>
                <a:lnTo>
                  <a:pt x="0" y="0"/>
                </a:lnTo>
                <a:lnTo>
                  <a:pt x="285" y="979"/>
                </a:lnTo>
                <a:lnTo>
                  <a:pt x="400" y="979"/>
                </a:lnTo>
                <a:lnTo>
                  <a:pt x="541" y="489"/>
                </a:lnTo>
                <a:cubicBezTo>
                  <a:pt x="570" y="387"/>
                  <a:pt x="630" y="176"/>
                  <a:pt x="640" y="102"/>
                </a:cubicBezTo>
                <a:cubicBezTo>
                  <a:pt x="646" y="144"/>
                  <a:pt x="682" y="278"/>
                  <a:pt x="720" y="413"/>
                </a:cubicBezTo>
                <a:lnTo>
                  <a:pt x="880" y="979"/>
                </a:lnTo>
                <a:lnTo>
                  <a:pt x="1005" y="979"/>
                </a:lnTo>
                <a:lnTo>
                  <a:pt x="1290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95" name="Freeform 9"/>
          <p:cNvSpPr/>
          <p:nvPr/>
        </p:nvSpPr>
        <p:spPr>
          <a:xfrm>
            <a:off x="2097360" y="201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5"/>
                  <a:pt x="106" y="576"/>
                  <a:pt x="176" y="576"/>
                </a:cubicBezTo>
                <a:cubicBezTo>
                  <a:pt x="246" y="576"/>
                  <a:pt x="301" y="553"/>
                  <a:pt x="333" y="537"/>
                </a:cubicBezTo>
                <a:lnTo>
                  <a:pt x="314" y="473"/>
                </a:lnTo>
                <a:cubicBezTo>
                  <a:pt x="282" y="499"/>
                  <a:pt x="246" y="505"/>
                  <a:pt x="221" y="505"/>
                </a:cubicBezTo>
                <a:cubicBezTo>
                  <a:pt x="179" y="505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96" name="Freeform 10"/>
          <p:cNvSpPr/>
          <p:nvPr/>
        </p:nvSpPr>
        <p:spPr>
          <a:xfrm>
            <a:off x="2406240" y="200016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97" name="Freeform 11"/>
          <p:cNvSpPr/>
          <p:nvPr/>
        </p:nvSpPr>
        <p:spPr>
          <a:xfrm>
            <a:off x="2976480" y="1450800"/>
            <a:ext cx="171000" cy="344520"/>
          </a:xfrm>
          <a:custGeom>
            <a:avLst/>
            <a:gdLst/>
            <a:ahLst/>
            <a:rect l="0" t="0" r="r" b="b"/>
            <a:pathLst>
              <a:path w="475" h="957">
                <a:moveTo>
                  <a:pt x="298" y="0"/>
                </a:moveTo>
                <a:lnTo>
                  <a:pt x="269" y="0"/>
                </a:lnTo>
                <a:cubicBezTo>
                  <a:pt x="186" y="86"/>
                  <a:pt x="67" y="90"/>
                  <a:pt x="0" y="93"/>
                </a:cubicBezTo>
                <a:lnTo>
                  <a:pt x="0" y="176"/>
                </a:lnTo>
                <a:cubicBezTo>
                  <a:pt x="48" y="173"/>
                  <a:pt x="115" y="170"/>
                  <a:pt x="186" y="141"/>
                </a:cubicBezTo>
                <a:lnTo>
                  <a:pt x="186" y="873"/>
                </a:lnTo>
                <a:lnTo>
                  <a:pt x="10" y="873"/>
                </a:lnTo>
                <a:lnTo>
                  <a:pt x="10" y="956"/>
                </a:lnTo>
                <a:lnTo>
                  <a:pt x="474" y="956"/>
                </a:lnTo>
                <a:lnTo>
                  <a:pt x="474" y="873"/>
                </a:lnTo>
                <a:lnTo>
                  <a:pt x="298" y="873"/>
                </a:lnTo>
                <a:lnTo>
                  <a:pt x="298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98" name="Freeform 12"/>
          <p:cNvSpPr/>
          <p:nvPr/>
        </p:nvSpPr>
        <p:spPr>
          <a:xfrm>
            <a:off x="2952360" y="2140560"/>
            <a:ext cx="207720" cy="344520"/>
          </a:xfrm>
          <a:custGeom>
            <a:avLst/>
            <a:gdLst/>
            <a:ahLst/>
            <a:rect l="0" t="0" r="r" b="b"/>
            <a:pathLst>
              <a:path w="577" h="957">
                <a:moveTo>
                  <a:pt x="186" y="691"/>
                </a:moveTo>
                <a:lnTo>
                  <a:pt x="13" y="867"/>
                </a:lnTo>
                <a:lnTo>
                  <a:pt x="13" y="956"/>
                </a:lnTo>
                <a:lnTo>
                  <a:pt x="576" y="956"/>
                </a:lnTo>
                <a:lnTo>
                  <a:pt x="576" y="857"/>
                </a:lnTo>
                <a:lnTo>
                  <a:pt x="317" y="857"/>
                </a:lnTo>
                <a:cubicBezTo>
                  <a:pt x="301" y="857"/>
                  <a:pt x="285" y="857"/>
                  <a:pt x="266" y="857"/>
                </a:cubicBezTo>
                <a:lnTo>
                  <a:pt x="112" y="857"/>
                </a:lnTo>
                <a:cubicBezTo>
                  <a:pt x="157" y="819"/>
                  <a:pt x="266" y="713"/>
                  <a:pt x="310" y="672"/>
                </a:cubicBezTo>
                <a:cubicBezTo>
                  <a:pt x="336" y="646"/>
                  <a:pt x="410" y="585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2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5"/>
                  <a:pt x="378" y="505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299" name="Freeform 13"/>
          <p:cNvSpPr/>
          <p:nvPr/>
        </p:nvSpPr>
        <p:spPr>
          <a:xfrm>
            <a:off x="3346200" y="178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00" name="Freeform 14"/>
          <p:cNvSpPr/>
          <p:nvPr/>
        </p:nvSpPr>
        <p:spPr>
          <a:xfrm>
            <a:off x="3484440" y="190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01" name="Freeform 15"/>
          <p:cNvSpPr/>
          <p:nvPr/>
        </p:nvSpPr>
        <p:spPr>
          <a:xfrm>
            <a:off x="3736800" y="190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9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5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02" name="Freeform 16"/>
          <p:cNvSpPr/>
          <p:nvPr/>
        </p:nvSpPr>
        <p:spPr>
          <a:xfrm>
            <a:off x="4089240" y="1774440"/>
            <a:ext cx="231840" cy="374760"/>
          </a:xfrm>
          <a:custGeom>
            <a:avLst/>
            <a:gdLst/>
            <a:ahLst/>
            <a:rect l="0" t="0" r="r" b="b"/>
            <a:pathLst>
              <a:path w="644" h="1041">
                <a:moveTo>
                  <a:pt x="595" y="70"/>
                </a:moveTo>
                <a:cubicBezTo>
                  <a:pt x="518" y="22"/>
                  <a:pt x="438" y="0"/>
                  <a:pt x="336" y="0"/>
                </a:cubicBezTo>
                <a:cubicBezTo>
                  <a:pt x="141" y="0"/>
                  <a:pt x="16" y="138"/>
                  <a:pt x="16" y="278"/>
                </a:cubicBezTo>
                <a:cubicBezTo>
                  <a:pt x="16" y="339"/>
                  <a:pt x="35" y="397"/>
                  <a:pt x="93" y="457"/>
                </a:cubicBezTo>
                <a:cubicBezTo>
                  <a:pt x="154" y="521"/>
                  <a:pt x="214" y="537"/>
                  <a:pt x="298" y="557"/>
                </a:cubicBezTo>
                <a:cubicBezTo>
                  <a:pt x="419" y="585"/>
                  <a:pt x="432" y="592"/>
                  <a:pt x="470" y="627"/>
                </a:cubicBezTo>
                <a:cubicBezTo>
                  <a:pt x="499" y="649"/>
                  <a:pt x="531" y="697"/>
                  <a:pt x="531" y="758"/>
                </a:cubicBezTo>
                <a:cubicBezTo>
                  <a:pt x="531" y="851"/>
                  <a:pt x="454" y="944"/>
                  <a:pt x="326" y="944"/>
                </a:cubicBezTo>
                <a:cubicBezTo>
                  <a:pt x="266" y="944"/>
                  <a:pt x="141" y="928"/>
                  <a:pt x="22" y="829"/>
                </a:cubicBezTo>
                <a:lnTo>
                  <a:pt x="0" y="944"/>
                </a:lnTo>
                <a:cubicBezTo>
                  <a:pt x="125" y="1020"/>
                  <a:pt x="237" y="1040"/>
                  <a:pt x="326" y="1040"/>
                </a:cubicBezTo>
                <a:cubicBezTo>
                  <a:pt x="512" y="1040"/>
                  <a:pt x="643" y="899"/>
                  <a:pt x="643" y="742"/>
                </a:cubicBezTo>
                <a:cubicBezTo>
                  <a:pt x="643" y="653"/>
                  <a:pt x="598" y="582"/>
                  <a:pt x="566" y="550"/>
                </a:cubicBezTo>
                <a:cubicBezTo>
                  <a:pt x="502" y="480"/>
                  <a:pt x="454" y="467"/>
                  <a:pt x="326" y="435"/>
                </a:cubicBezTo>
                <a:cubicBezTo>
                  <a:pt x="243" y="416"/>
                  <a:pt x="221" y="409"/>
                  <a:pt x="179" y="371"/>
                </a:cubicBezTo>
                <a:cubicBezTo>
                  <a:pt x="170" y="365"/>
                  <a:pt x="128" y="323"/>
                  <a:pt x="128" y="262"/>
                </a:cubicBezTo>
                <a:cubicBezTo>
                  <a:pt x="128" y="179"/>
                  <a:pt x="205" y="93"/>
                  <a:pt x="336" y="93"/>
                </a:cubicBezTo>
                <a:cubicBezTo>
                  <a:pt x="454" y="93"/>
                  <a:pt x="522" y="141"/>
                  <a:pt x="573" y="182"/>
                </a:cubicBezTo>
                <a:lnTo>
                  <a:pt x="595" y="7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03" name="Freeform 17"/>
          <p:cNvSpPr/>
          <p:nvPr/>
        </p:nvSpPr>
        <p:spPr>
          <a:xfrm>
            <a:off x="4445280" y="201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5"/>
                  <a:pt x="106" y="576"/>
                  <a:pt x="176" y="576"/>
                </a:cubicBezTo>
                <a:cubicBezTo>
                  <a:pt x="246" y="576"/>
                  <a:pt x="301" y="553"/>
                  <a:pt x="333" y="537"/>
                </a:cubicBezTo>
                <a:lnTo>
                  <a:pt x="314" y="473"/>
                </a:lnTo>
                <a:cubicBezTo>
                  <a:pt x="282" y="499"/>
                  <a:pt x="246" y="505"/>
                  <a:pt x="221" y="505"/>
                </a:cubicBezTo>
                <a:cubicBezTo>
                  <a:pt x="179" y="505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04" name="Freeform 18"/>
          <p:cNvSpPr/>
          <p:nvPr/>
        </p:nvSpPr>
        <p:spPr>
          <a:xfrm>
            <a:off x="4768920" y="195048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05" name="Freeform 19"/>
          <p:cNvSpPr/>
          <p:nvPr/>
        </p:nvSpPr>
        <p:spPr>
          <a:xfrm>
            <a:off x="5316120" y="200016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06" name="Freeform 20"/>
          <p:cNvSpPr/>
          <p:nvPr/>
        </p:nvSpPr>
        <p:spPr>
          <a:xfrm>
            <a:off x="5769000" y="178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07" name="Freeform 21"/>
          <p:cNvSpPr/>
          <p:nvPr/>
        </p:nvSpPr>
        <p:spPr>
          <a:xfrm>
            <a:off x="5907240" y="190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08" name="Freeform 22"/>
          <p:cNvSpPr/>
          <p:nvPr/>
        </p:nvSpPr>
        <p:spPr>
          <a:xfrm>
            <a:off x="6160680" y="190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9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5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09" name="Freeform 23"/>
          <p:cNvSpPr/>
          <p:nvPr/>
        </p:nvSpPr>
        <p:spPr>
          <a:xfrm>
            <a:off x="6531480" y="1905840"/>
            <a:ext cx="181080" cy="231840"/>
          </a:xfrm>
          <a:custGeom>
            <a:avLst/>
            <a:gdLst/>
            <a:ahLst/>
            <a:rect l="0" t="0" r="r" b="b"/>
            <a:pathLst>
              <a:path w="503" h="644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3"/>
                </a:lnTo>
                <a:lnTo>
                  <a:pt x="109" y="643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0"/>
                </a:cubicBezTo>
                <a:lnTo>
                  <a:pt x="390" y="643"/>
                </a:lnTo>
                <a:lnTo>
                  <a:pt x="502" y="643"/>
                </a:lnTo>
                <a:lnTo>
                  <a:pt x="502" y="22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10" name="Freeform 24"/>
          <p:cNvSpPr/>
          <p:nvPr/>
        </p:nvSpPr>
        <p:spPr>
          <a:xfrm>
            <a:off x="6893280" y="1841040"/>
            <a:ext cx="338040" cy="338760"/>
          </a:xfrm>
          <a:custGeom>
            <a:avLst/>
            <a:gdLst/>
            <a:ahLst/>
            <a:rect l="0" t="0" r="r" b="b"/>
            <a:pathLst>
              <a:path w="939" h="941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1"/>
                  <a:pt x="912" y="441"/>
                  <a:pt x="893" y="441"/>
                </a:cubicBezTo>
                <a:lnTo>
                  <a:pt x="499" y="441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1"/>
                </a:lnTo>
                <a:lnTo>
                  <a:pt x="48" y="441"/>
                </a:lnTo>
                <a:cubicBezTo>
                  <a:pt x="26" y="441"/>
                  <a:pt x="0" y="441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0"/>
                  <a:pt x="470" y="940"/>
                </a:cubicBezTo>
                <a:cubicBezTo>
                  <a:pt x="499" y="940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11" name="Freeform 25"/>
          <p:cNvSpPr/>
          <p:nvPr/>
        </p:nvSpPr>
        <p:spPr>
          <a:xfrm>
            <a:off x="7450920" y="1462320"/>
            <a:ext cx="208800" cy="344520"/>
          </a:xfrm>
          <a:custGeom>
            <a:avLst/>
            <a:gdLst/>
            <a:ahLst/>
            <a:rect l="0" t="0" r="r" b="b"/>
            <a:pathLst>
              <a:path w="580" h="957">
                <a:moveTo>
                  <a:pt x="160" y="90"/>
                </a:moveTo>
                <a:lnTo>
                  <a:pt x="534" y="90"/>
                </a:lnTo>
                <a:lnTo>
                  <a:pt x="534" y="0"/>
                </a:lnTo>
                <a:lnTo>
                  <a:pt x="61" y="0"/>
                </a:lnTo>
                <a:lnTo>
                  <a:pt x="61" y="521"/>
                </a:lnTo>
                <a:lnTo>
                  <a:pt x="154" y="521"/>
                </a:lnTo>
                <a:cubicBezTo>
                  <a:pt x="176" y="464"/>
                  <a:pt x="230" y="409"/>
                  <a:pt x="310" y="409"/>
                </a:cubicBezTo>
                <a:cubicBezTo>
                  <a:pt x="378" y="409"/>
                  <a:pt x="454" y="467"/>
                  <a:pt x="454" y="637"/>
                </a:cubicBezTo>
                <a:cubicBezTo>
                  <a:pt x="454" y="870"/>
                  <a:pt x="282" y="870"/>
                  <a:pt x="269" y="870"/>
                </a:cubicBezTo>
                <a:cubicBezTo>
                  <a:pt x="173" y="870"/>
                  <a:pt x="86" y="816"/>
                  <a:pt x="48" y="739"/>
                </a:cubicBezTo>
                <a:lnTo>
                  <a:pt x="0" y="819"/>
                </a:lnTo>
                <a:cubicBezTo>
                  <a:pt x="58" y="899"/>
                  <a:pt x="157" y="956"/>
                  <a:pt x="269" y="956"/>
                </a:cubicBezTo>
                <a:cubicBezTo>
                  <a:pt x="438" y="956"/>
                  <a:pt x="579" y="816"/>
                  <a:pt x="579" y="640"/>
                </a:cubicBezTo>
                <a:cubicBezTo>
                  <a:pt x="579" y="464"/>
                  <a:pt x="458" y="323"/>
                  <a:pt x="314" y="323"/>
                </a:cubicBezTo>
                <a:cubicBezTo>
                  <a:pt x="256" y="323"/>
                  <a:pt x="202" y="345"/>
                  <a:pt x="160" y="381"/>
                </a:cubicBezTo>
                <a:lnTo>
                  <a:pt x="160" y="9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12" name="Freeform 26"/>
          <p:cNvSpPr/>
          <p:nvPr/>
        </p:nvSpPr>
        <p:spPr>
          <a:xfrm>
            <a:off x="7453080" y="2140560"/>
            <a:ext cx="211320" cy="356040"/>
          </a:xfrm>
          <a:custGeom>
            <a:avLst/>
            <a:gdLst/>
            <a:ahLst/>
            <a:rect l="0" t="0" r="r" b="b"/>
            <a:pathLst>
              <a:path w="587" h="989">
                <a:moveTo>
                  <a:pt x="70" y="230"/>
                </a:moveTo>
                <a:cubicBezTo>
                  <a:pt x="112" y="131"/>
                  <a:pt x="205" y="83"/>
                  <a:pt x="291" y="83"/>
                </a:cubicBezTo>
                <a:cubicBezTo>
                  <a:pt x="365" y="83"/>
                  <a:pt x="432" y="125"/>
                  <a:pt x="432" y="214"/>
                </a:cubicBezTo>
                <a:cubicBezTo>
                  <a:pt x="432" y="301"/>
                  <a:pt x="374" y="384"/>
                  <a:pt x="288" y="403"/>
                </a:cubicBezTo>
                <a:cubicBezTo>
                  <a:pt x="278" y="403"/>
                  <a:pt x="278" y="403"/>
                  <a:pt x="176" y="413"/>
                </a:cubicBezTo>
                <a:lnTo>
                  <a:pt x="176" y="499"/>
                </a:lnTo>
                <a:lnTo>
                  <a:pt x="278" y="499"/>
                </a:lnTo>
                <a:cubicBezTo>
                  <a:pt x="429" y="499"/>
                  <a:pt x="461" y="630"/>
                  <a:pt x="461" y="701"/>
                </a:cubicBezTo>
                <a:cubicBezTo>
                  <a:pt x="461" y="809"/>
                  <a:pt x="397" y="902"/>
                  <a:pt x="288" y="902"/>
                </a:cubicBezTo>
                <a:cubicBezTo>
                  <a:pt x="189" y="902"/>
                  <a:pt x="77" y="851"/>
                  <a:pt x="16" y="755"/>
                </a:cubicBezTo>
                <a:lnTo>
                  <a:pt x="0" y="841"/>
                </a:lnTo>
                <a:cubicBezTo>
                  <a:pt x="102" y="972"/>
                  <a:pt x="234" y="988"/>
                  <a:pt x="291" y="988"/>
                </a:cubicBezTo>
                <a:cubicBezTo>
                  <a:pt x="461" y="988"/>
                  <a:pt x="586" y="851"/>
                  <a:pt x="586" y="701"/>
                </a:cubicBezTo>
                <a:cubicBezTo>
                  <a:pt x="586" y="573"/>
                  <a:pt x="486" y="486"/>
                  <a:pt x="390" y="457"/>
                </a:cubicBezTo>
                <a:cubicBezTo>
                  <a:pt x="499" y="400"/>
                  <a:pt x="547" y="304"/>
                  <a:pt x="547" y="214"/>
                </a:cubicBezTo>
                <a:cubicBezTo>
                  <a:pt x="547" y="93"/>
                  <a:pt x="432" y="0"/>
                  <a:pt x="291" y="0"/>
                </a:cubicBezTo>
                <a:cubicBezTo>
                  <a:pt x="182" y="0"/>
                  <a:pt x="80" y="58"/>
                  <a:pt x="19" y="154"/>
                </a:cubicBezTo>
                <a:lnTo>
                  <a:pt x="70" y="23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13" name="Freeform 27"/>
          <p:cNvSpPr/>
          <p:nvPr/>
        </p:nvSpPr>
        <p:spPr>
          <a:xfrm>
            <a:off x="7846200" y="178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14" name="Freeform 28"/>
          <p:cNvSpPr/>
          <p:nvPr/>
        </p:nvSpPr>
        <p:spPr>
          <a:xfrm>
            <a:off x="7984440" y="190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15" name="Freeform 29"/>
          <p:cNvSpPr/>
          <p:nvPr/>
        </p:nvSpPr>
        <p:spPr>
          <a:xfrm>
            <a:off x="8237880" y="190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9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5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16" name="Freeform 30"/>
          <p:cNvSpPr/>
          <p:nvPr/>
        </p:nvSpPr>
        <p:spPr>
          <a:xfrm>
            <a:off x="8533800" y="175716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1395"/>
                </a:moveTo>
                <a:cubicBezTo>
                  <a:pt x="330" y="1392"/>
                  <a:pt x="330" y="1388"/>
                  <a:pt x="304" y="1363"/>
                </a:cubicBezTo>
                <a:cubicBezTo>
                  <a:pt x="128" y="1187"/>
                  <a:pt x="83" y="921"/>
                  <a:pt x="83" y="704"/>
                </a:cubicBezTo>
                <a:cubicBezTo>
                  <a:pt x="83" y="461"/>
                  <a:pt x="138" y="214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5"/>
                  <a:pt x="0" y="704"/>
                </a:cubicBezTo>
                <a:cubicBezTo>
                  <a:pt x="0" y="816"/>
                  <a:pt x="16" y="985"/>
                  <a:pt x="93" y="1145"/>
                </a:cubicBezTo>
                <a:cubicBezTo>
                  <a:pt x="179" y="1318"/>
                  <a:pt x="301" y="1408"/>
                  <a:pt x="314" y="1408"/>
                </a:cubicBezTo>
                <a:cubicBezTo>
                  <a:pt x="323" y="1408"/>
                  <a:pt x="330" y="1404"/>
                  <a:pt x="330" y="139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17" name="Freeform 31"/>
          <p:cNvSpPr/>
          <p:nvPr/>
        </p:nvSpPr>
        <p:spPr>
          <a:xfrm>
            <a:off x="8694000" y="17848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18" name="Freeform 32"/>
          <p:cNvSpPr/>
          <p:nvPr/>
        </p:nvSpPr>
        <p:spPr>
          <a:xfrm>
            <a:off x="9032760" y="197244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5"/>
                </a:cubicBezTo>
                <a:cubicBezTo>
                  <a:pt x="90" y="665"/>
                  <a:pt x="163" y="691"/>
                  <a:pt x="221" y="691"/>
                </a:cubicBezTo>
                <a:cubicBezTo>
                  <a:pt x="320" y="691"/>
                  <a:pt x="374" y="633"/>
                  <a:pt x="403" y="569"/>
                </a:cubicBezTo>
                <a:cubicBezTo>
                  <a:pt x="438" y="499"/>
                  <a:pt x="442" y="409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7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09"/>
                  <a:pt x="247" y="473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19" name="Freeform 33"/>
          <p:cNvSpPr/>
          <p:nvPr/>
        </p:nvSpPr>
        <p:spPr>
          <a:xfrm>
            <a:off x="9245880" y="217188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20" name="Freeform 34"/>
          <p:cNvSpPr/>
          <p:nvPr/>
        </p:nvSpPr>
        <p:spPr>
          <a:xfrm>
            <a:off x="9582120" y="1841040"/>
            <a:ext cx="338040" cy="338760"/>
          </a:xfrm>
          <a:custGeom>
            <a:avLst/>
            <a:gdLst/>
            <a:ahLst/>
            <a:rect l="0" t="0" r="r" b="b"/>
            <a:pathLst>
              <a:path w="939" h="941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1"/>
                  <a:pt x="912" y="441"/>
                  <a:pt x="893" y="441"/>
                </a:cubicBezTo>
                <a:lnTo>
                  <a:pt x="499" y="441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1"/>
                </a:lnTo>
                <a:lnTo>
                  <a:pt x="48" y="441"/>
                </a:lnTo>
                <a:cubicBezTo>
                  <a:pt x="26" y="441"/>
                  <a:pt x="0" y="441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0"/>
                  <a:pt x="470" y="940"/>
                </a:cubicBezTo>
                <a:cubicBezTo>
                  <a:pt x="499" y="940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21" name="Freeform 35"/>
          <p:cNvSpPr/>
          <p:nvPr/>
        </p:nvSpPr>
        <p:spPr>
          <a:xfrm>
            <a:off x="10081080" y="1776600"/>
            <a:ext cx="208800" cy="367560"/>
          </a:xfrm>
          <a:custGeom>
            <a:avLst/>
            <a:gdLst/>
            <a:ahLst/>
            <a:rect l="0" t="0" r="r" b="b"/>
            <a:pathLst>
              <a:path w="580" h="1021">
                <a:moveTo>
                  <a:pt x="314" y="387"/>
                </a:moveTo>
                <a:cubicBezTo>
                  <a:pt x="138" y="429"/>
                  <a:pt x="0" y="611"/>
                  <a:pt x="0" y="784"/>
                </a:cubicBezTo>
                <a:cubicBezTo>
                  <a:pt x="0" y="918"/>
                  <a:pt x="90" y="1020"/>
                  <a:pt x="224" y="1020"/>
                </a:cubicBezTo>
                <a:cubicBezTo>
                  <a:pt x="387" y="1020"/>
                  <a:pt x="506" y="797"/>
                  <a:pt x="506" y="605"/>
                </a:cubicBezTo>
                <a:cubicBezTo>
                  <a:pt x="506" y="477"/>
                  <a:pt x="448" y="403"/>
                  <a:pt x="400" y="342"/>
                </a:cubicBezTo>
                <a:cubicBezTo>
                  <a:pt x="352" y="278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3">
                <a:moveTo>
                  <a:pt x="244" y="0"/>
                </a:moveTo>
                <a:cubicBezTo>
                  <a:pt x="279" y="67"/>
                  <a:pt x="324" y="144"/>
                  <a:pt x="324" y="243"/>
                </a:cubicBezTo>
                <a:cubicBezTo>
                  <a:pt x="324" y="336"/>
                  <a:pt x="269" y="572"/>
                  <a:pt x="138" y="572"/>
                </a:cubicBezTo>
                <a:cubicBezTo>
                  <a:pt x="61" y="572"/>
                  <a:pt x="0" y="512"/>
                  <a:pt x="0" y="406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22" name="Freeform 36"/>
          <p:cNvSpPr/>
          <p:nvPr/>
        </p:nvSpPr>
        <p:spPr>
          <a:xfrm>
            <a:off x="10318320" y="17848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23" name="Freeform 37"/>
          <p:cNvSpPr/>
          <p:nvPr/>
        </p:nvSpPr>
        <p:spPr>
          <a:xfrm>
            <a:off x="10737720" y="201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5"/>
                  <a:pt x="106" y="576"/>
                  <a:pt x="176" y="576"/>
                </a:cubicBezTo>
                <a:cubicBezTo>
                  <a:pt x="246" y="576"/>
                  <a:pt x="301" y="553"/>
                  <a:pt x="333" y="537"/>
                </a:cubicBezTo>
                <a:lnTo>
                  <a:pt x="314" y="473"/>
                </a:lnTo>
                <a:cubicBezTo>
                  <a:pt x="282" y="499"/>
                  <a:pt x="246" y="505"/>
                  <a:pt x="221" y="505"/>
                </a:cubicBezTo>
                <a:cubicBezTo>
                  <a:pt x="179" y="505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24" name="Freeform 38"/>
          <p:cNvSpPr/>
          <p:nvPr/>
        </p:nvSpPr>
        <p:spPr>
          <a:xfrm>
            <a:off x="10920960" y="175716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704"/>
                </a:moveTo>
                <a:cubicBezTo>
                  <a:pt x="330" y="595"/>
                  <a:pt x="314" y="425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09"/>
                  <a:pt x="246" y="704"/>
                </a:cubicBezTo>
                <a:cubicBezTo>
                  <a:pt x="246" y="944"/>
                  <a:pt x="195" y="1193"/>
                  <a:pt x="19" y="1369"/>
                </a:cubicBezTo>
                <a:cubicBezTo>
                  <a:pt x="0" y="1388"/>
                  <a:pt x="0" y="1392"/>
                  <a:pt x="0" y="1395"/>
                </a:cubicBezTo>
                <a:cubicBezTo>
                  <a:pt x="0" y="1404"/>
                  <a:pt x="6" y="1408"/>
                  <a:pt x="13" y="1408"/>
                </a:cubicBezTo>
                <a:cubicBezTo>
                  <a:pt x="29" y="1408"/>
                  <a:pt x="157" y="1312"/>
                  <a:pt x="240" y="1132"/>
                </a:cubicBezTo>
                <a:cubicBezTo>
                  <a:pt x="314" y="979"/>
                  <a:pt x="330" y="822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25" name="Freeform 39"/>
          <p:cNvSpPr/>
          <p:nvPr/>
        </p:nvSpPr>
        <p:spPr>
          <a:xfrm>
            <a:off x="6905880" y="297432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26" name="Freeform 40"/>
          <p:cNvSpPr/>
          <p:nvPr/>
        </p:nvSpPr>
        <p:spPr>
          <a:xfrm>
            <a:off x="7387560" y="275904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27" name="Freeform 41"/>
          <p:cNvSpPr/>
          <p:nvPr/>
        </p:nvSpPr>
        <p:spPr>
          <a:xfrm>
            <a:off x="7525800" y="28846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28" name="Freeform 42"/>
          <p:cNvSpPr/>
          <p:nvPr/>
        </p:nvSpPr>
        <p:spPr>
          <a:xfrm>
            <a:off x="7778160" y="288108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9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5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29" name="Freeform 43"/>
          <p:cNvSpPr/>
          <p:nvPr/>
        </p:nvSpPr>
        <p:spPr>
          <a:xfrm>
            <a:off x="8137440" y="2748600"/>
            <a:ext cx="317160" cy="426600"/>
          </a:xfrm>
          <a:custGeom>
            <a:avLst/>
            <a:gdLst/>
            <a:ahLst/>
            <a:rect l="0" t="0" r="r" b="b"/>
            <a:pathLst>
              <a:path w="881" h="1185">
                <a:moveTo>
                  <a:pt x="672" y="963"/>
                </a:moveTo>
                <a:cubicBezTo>
                  <a:pt x="826" y="841"/>
                  <a:pt x="880" y="672"/>
                  <a:pt x="880" y="521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0"/>
                  <a:pt x="0" y="521"/>
                </a:cubicBezTo>
                <a:cubicBezTo>
                  <a:pt x="0" y="822"/>
                  <a:pt x="208" y="1040"/>
                  <a:pt x="438" y="1040"/>
                </a:cubicBezTo>
                <a:cubicBezTo>
                  <a:pt x="461" y="1040"/>
                  <a:pt x="512" y="1040"/>
                  <a:pt x="573" y="1014"/>
                </a:cubicBezTo>
                <a:lnTo>
                  <a:pt x="694" y="1184"/>
                </a:lnTo>
                <a:lnTo>
                  <a:pt x="842" y="1184"/>
                </a:lnTo>
                <a:lnTo>
                  <a:pt x="672" y="963"/>
                </a:lnTo>
              </a:path>
              <a:path w="637" h="861">
                <a:moveTo>
                  <a:pt x="396" y="847"/>
                </a:moveTo>
                <a:cubicBezTo>
                  <a:pt x="396" y="847"/>
                  <a:pt x="358" y="860"/>
                  <a:pt x="320" y="860"/>
                </a:cubicBezTo>
                <a:cubicBezTo>
                  <a:pt x="153" y="860"/>
                  <a:pt x="0" y="694"/>
                  <a:pt x="0" y="431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2"/>
                  <a:pt x="636" y="431"/>
                </a:cubicBezTo>
                <a:cubicBezTo>
                  <a:pt x="636" y="524"/>
                  <a:pt x="617" y="678"/>
                  <a:pt x="492" y="793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7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30" name="Freeform 44"/>
          <p:cNvSpPr/>
          <p:nvPr/>
        </p:nvSpPr>
        <p:spPr>
          <a:xfrm>
            <a:off x="8488800" y="298476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5"/>
                  <a:pt x="106" y="576"/>
                  <a:pt x="176" y="576"/>
                </a:cubicBezTo>
                <a:cubicBezTo>
                  <a:pt x="246" y="576"/>
                  <a:pt x="301" y="553"/>
                  <a:pt x="333" y="537"/>
                </a:cubicBezTo>
                <a:lnTo>
                  <a:pt x="314" y="473"/>
                </a:lnTo>
                <a:cubicBezTo>
                  <a:pt x="282" y="499"/>
                  <a:pt x="246" y="505"/>
                  <a:pt x="221" y="505"/>
                </a:cubicBezTo>
                <a:cubicBezTo>
                  <a:pt x="179" y="505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31" name="Freeform 45"/>
          <p:cNvSpPr/>
          <p:nvPr/>
        </p:nvSpPr>
        <p:spPr>
          <a:xfrm>
            <a:off x="8783640" y="2815560"/>
            <a:ext cx="338040" cy="338760"/>
          </a:xfrm>
          <a:custGeom>
            <a:avLst/>
            <a:gdLst/>
            <a:ahLst/>
            <a:rect l="0" t="0" r="r" b="b"/>
            <a:pathLst>
              <a:path w="939" h="941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1"/>
                  <a:pt x="912" y="441"/>
                  <a:pt x="893" y="441"/>
                </a:cubicBezTo>
                <a:lnTo>
                  <a:pt x="499" y="441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1"/>
                </a:lnTo>
                <a:lnTo>
                  <a:pt x="48" y="441"/>
                </a:lnTo>
                <a:cubicBezTo>
                  <a:pt x="26" y="441"/>
                  <a:pt x="0" y="441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0"/>
                  <a:pt x="470" y="940"/>
                </a:cubicBezTo>
                <a:cubicBezTo>
                  <a:pt x="499" y="940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32" name="Freeform 46"/>
          <p:cNvSpPr/>
          <p:nvPr/>
        </p:nvSpPr>
        <p:spPr>
          <a:xfrm>
            <a:off x="9284760" y="2892600"/>
            <a:ext cx="168480" cy="225000"/>
          </a:xfrm>
          <a:custGeom>
            <a:avLst/>
            <a:gdLst/>
            <a:ahLst/>
            <a:rect l="0" t="0" r="r" b="b"/>
            <a:pathLst>
              <a:path w="468" h="625">
                <a:moveTo>
                  <a:pt x="355" y="291"/>
                </a:moveTo>
                <a:cubicBezTo>
                  <a:pt x="378" y="291"/>
                  <a:pt x="403" y="291"/>
                  <a:pt x="403" y="266"/>
                </a:cubicBezTo>
                <a:cubicBezTo>
                  <a:pt x="403" y="246"/>
                  <a:pt x="387" y="246"/>
                  <a:pt x="362" y="246"/>
                </a:cubicBezTo>
                <a:lnTo>
                  <a:pt x="134" y="246"/>
                </a:lnTo>
                <a:cubicBezTo>
                  <a:pt x="166" y="125"/>
                  <a:pt x="246" y="45"/>
                  <a:pt x="374" y="45"/>
                </a:cubicBezTo>
                <a:lnTo>
                  <a:pt x="419" y="45"/>
                </a:lnTo>
                <a:cubicBezTo>
                  <a:pt x="442" y="45"/>
                  <a:pt x="467" y="45"/>
                  <a:pt x="467" y="19"/>
                </a:cubicBezTo>
                <a:cubicBezTo>
                  <a:pt x="467" y="0"/>
                  <a:pt x="448" y="0"/>
                  <a:pt x="422" y="0"/>
                </a:cubicBezTo>
                <a:lnTo>
                  <a:pt x="374" y="0"/>
                </a:lnTo>
                <a:cubicBezTo>
                  <a:pt x="189" y="0"/>
                  <a:pt x="0" y="141"/>
                  <a:pt x="0" y="358"/>
                </a:cubicBezTo>
                <a:cubicBezTo>
                  <a:pt x="0" y="512"/>
                  <a:pt x="106" y="624"/>
                  <a:pt x="256" y="624"/>
                </a:cubicBezTo>
                <a:cubicBezTo>
                  <a:pt x="349" y="624"/>
                  <a:pt x="442" y="569"/>
                  <a:pt x="442" y="553"/>
                </a:cubicBezTo>
                <a:cubicBezTo>
                  <a:pt x="442" y="547"/>
                  <a:pt x="438" y="531"/>
                  <a:pt x="426" y="531"/>
                </a:cubicBezTo>
                <a:cubicBezTo>
                  <a:pt x="422" y="531"/>
                  <a:pt x="419" y="531"/>
                  <a:pt x="406" y="541"/>
                </a:cubicBezTo>
                <a:cubicBezTo>
                  <a:pt x="365" y="569"/>
                  <a:pt x="310" y="592"/>
                  <a:pt x="259" y="592"/>
                </a:cubicBezTo>
                <a:cubicBezTo>
                  <a:pt x="176" y="592"/>
                  <a:pt x="106" y="534"/>
                  <a:pt x="106" y="409"/>
                </a:cubicBezTo>
                <a:cubicBezTo>
                  <a:pt x="106" y="361"/>
                  <a:pt x="118" y="307"/>
                  <a:pt x="122" y="291"/>
                </a:cubicBezTo>
                <a:lnTo>
                  <a:pt x="355" y="29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33" name="Freeform 47"/>
          <p:cNvSpPr/>
          <p:nvPr/>
        </p:nvSpPr>
        <p:spPr>
          <a:xfrm>
            <a:off x="9563760" y="298476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5"/>
                  <a:pt x="106" y="576"/>
                  <a:pt x="176" y="576"/>
                </a:cubicBezTo>
                <a:cubicBezTo>
                  <a:pt x="246" y="576"/>
                  <a:pt x="301" y="553"/>
                  <a:pt x="333" y="537"/>
                </a:cubicBezTo>
                <a:lnTo>
                  <a:pt x="314" y="473"/>
                </a:lnTo>
                <a:cubicBezTo>
                  <a:pt x="282" y="499"/>
                  <a:pt x="246" y="505"/>
                  <a:pt x="221" y="505"/>
                </a:cubicBezTo>
                <a:cubicBezTo>
                  <a:pt x="179" y="505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The model (7)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1261440" y="4708800"/>
            <a:ext cx="9894240" cy="1851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Observables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 vary in time and space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Quantities of interest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 vary in time or space (not both)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Random error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Freeform 3"/>
          <p:cNvSpPr/>
          <p:nvPr/>
        </p:nvSpPr>
        <p:spPr>
          <a:xfrm>
            <a:off x="407520" y="1450800"/>
            <a:ext cx="207720" cy="344520"/>
          </a:xfrm>
          <a:custGeom>
            <a:avLst/>
            <a:gdLst/>
            <a:ahLst/>
            <a:rect l="0" t="0" r="r" b="b"/>
            <a:pathLst>
              <a:path w="577" h="957">
                <a:moveTo>
                  <a:pt x="186" y="691"/>
                </a:moveTo>
                <a:lnTo>
                  <a:pt x="13" y="867"/>
                </a:lnTo>
                <a:lnTo>
                  <a:pt x="13" y="956"/>
                </a:lnTo>
                <a:lnTo>
                  <a:pt x="576" y="956"/>
                </a:lnTo>
                <a:lnTo>
                  <a:pt x="576" y="857"/>
                </a:lnTo>
                <a:lnTo>
                  <a:pt x="317" y="857"/>
                </a:lnTo>
                <a:cubicBezTo>
                  <a:pt x="301" y="857"/>
                  <a:pt x="285" y="857"/>
                  <a:pt x="266" y="857"/>
                </a:cubicBezTo>
                <a:lnTo>
                  <a:pt x="112" y="857"/>
                </a:lnTo>
                <a:cubicBezTo>
                  <a:pt x="157" y="819"/>
                  <a:pt x="266" y="713"/>
                  <a:pt x="310" y="672"/>
                </a:cubicBezTo>
                <a:cubicBezTo>
                  <a:pt x="336" y="646"/>
                  <a:pt x="410" y="585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2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5"/>
                  <a:pt x="378" y="505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37" name="Freeform 4"/>
          <p:cNvSpPr/>
          <p:nvPr/>
        </p:nvSpPr>
        <p:spPr>
          <a:xfrm>
            <a:off x="407520" y="2140560"/>
            <a:ext cx="211320" cy="356040"/>
          </a:xfrm>
          <a:custGeom>
            <a:avLst/>
            <a:gdLst/>
            <a:ahLst/>
            <a:rect l="0" t="0" r="r" b="b"/>
            <a:pathLst>
              <a:path w="587" h="989">
                <a:moveTo>
                  <a:pt x="70" y="230"/>
                </a:moveTo>
                <a:cubicBezTo>
                  <a:pt x="112" y="131"/>
                  <a:pt x="205" y="83"/>
                  <a:pt x="291" y="83"/>
                </a:cubicBezTo>
                <a:cubicBezTo>
                  <a:pt x="365" y="83"/>
                  <a:pt x="432" y="125"/>
                  <a:pt x="432" y="214"/>
                </a:cubicBezTo>
                <a:cubicBezTo>
                  <a:pt x="432" y="301"/>
                  <a:pt x="374" y="384"/>
                  <a:pt x="288" y="403"/>
                </a:cubicBezTo>
                <a:cubicBezTo>
                  <a:pt x="278" y="403"/>
                  <a:pt x="278" y="403"/>
                  <a:pt x="176" y="413"/>
                </a:cubicBezTo>
                <a:lnTo>
                  <a:pt x="176" y="499"/>
                </a:lnTo>
                <a:lnTo>
                  <a:pt x="278" y="499"/>
                </a:lnTo>
                <a:cubicBezTo>
                  <a:pt x="429" y="499"/>
                  <a:pt x="461" y="630"/>
                  <a:pt x="461" y="701"/>
                </a:cubicBezTo>
                <a:cubicBezTo>
                  <a:pt x="461" y="809"/>
                  <a:pt x="397" y="902"/>
                  <a:pt x="288" y="902"/>
                </a:cubicBezTo>
                <a:cubicBezTo>
                  <a:pt x="189" y="902"/>
                  <a:pt x="77" y="851"/>
                  <a:pt x="16" y="755"/>
                </a:cubicBezTo>
                <a:lnTo>
                  <a:pt x="0" y="841"/>
                </a:lnTo>
                <a:cubicBezTo>
                  <a:pt x="102" y="972"/>
                  <a:pt x="234" y="988"/>
                  <a:pt x="291" y="988"/>
                </a:cubicBezTo>
                <a:cubicBezTo>
                  <a:pt x="461" y="988"/>
                  <a:pt x="586" y="851"/>
                  <a:pt x="586" y="701"/>
                </a:cubicBezTo>
                <a:cubicBezTo>
                  <a:pt x="586" y="573"/>
                  <a:pt x="486" y="486"/>
                  <a:pt x="390" y="457"/>
                </a:cubicBezTo>
                <a:cubicBezTo>
                  <a:pt x="499" y="400"/>
                  <a:pt x="547" y="304"/>
                  <a:pt x="547" y="214"/>
                </a:cubicBezTo>
                <a:cubicBezTo>
                  <a:pt x="547" y="93"/>
                  <a:pt x="432" y="0"/>
                  <a:pt x="291" y="0"/>
                </a:cubicBezTo>
                <a:cubicBezTo>
                  <a:pt x="182" y="0"/>
                  <a:pt x="80" y="58"/>
                  <a:pt x="19" y="154"/>
                </a:cubicBezTo>
                <a:lnTo>
                  <a:pt x="70" y="23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38" name="Freeform 5"/>
          <p:cNvSpPr/>
          <p:nvPr/>
        </p:nvSpPr>
        <p:spPr>
          <a:xfrm>
            <a:off x="801360" y="178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39" name="Freeform 6"/>
          <p:cNvSpPr/>
          <p:nvPr/>
        </p:nvSpPr>
        <p:spPr>
          <a:xfrm>
            <a:off x="939600" y="190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40" name="Freeform 7"/>
          <p:cNvSpPr/>
          <p:nvPr/>
        </p:nvSpPr>
        <p:spPr>
          <a:xfrm>
            <a:off x="1193040" y="190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9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5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41" name="Freeform 8"/>
          <p:cNvSpPr/>
          <p:nvPr/>
        </p:nvSpPr>
        <p:spPr>
          <a:xfrm>
            <a:off x="1529280" y="1784880"/>
            <a:ext cx="464760" cy="352800"/>
          </a:xfrm>
          <a:custGeom>
            <a:avLst/>
            <a:gdLst/>
            <a:ahLst/>
            <a:rect l="0" t="0" r="r" b="b"/>
            <a:pathLst>
              <a:path w="1291" h="980">
                <a:moveTo>
                  <a:pt x="1290" y="0"/>
                </a:moveTo>
                <a:lnTo>
                  <a:pt x="1187" y="0"/>
                </a:lnTo>
                <a:lnTo>
                  <a:pt x="1059" y="441"/>
                </a:lnTo>
                <a:cubicBezTo>
                  <a:pt x="1024" y="569"/>
                  <a:pt x="957" y="806"/>
                  <a:pt x="947" y="877"/>
                </a:cubicBezTo>
                <a:cubicBezTo>
                  <a:pt x="947" y="877"/>
                  <a:pt x="938" y="803"/>
                  <a:pt x="845" y="480"/>
                </a:cubicBezTo>
                <a:lnTo>
                  <a:pt x="707" y="0"/>
                </a:lnTo>
                <a:lnTo>
                  <a:pt x="592" y="0"/>
                </a:lnTo>
                <a:lnTo>
                  <a:pt x="467" y="441"/>
                </a:lnTo>
                <a:cubicBezTo>
                  <a:pt x="435" y="547"/>
                  <a:pt x="365" y="797"/>
                  <a:pt x="358" y="873"/>
                </a:cubicBezTo>
                <a:lnTo>
                  <a:pt x="355" y="873"/>
                </a:lnTo>
                <a:cubicBezTo>
                  <a:pt x="352" y="819"/>
                  <a:pt x="314" y="678"/>
                  <a:pt x="301" y="633"/>
                </a:cubicBezTo>
                <a:lnTo>
                  <a:pt x="237" y="397"/>
                </a:lnTo>
                <a:lnTo>
                  <a:pt x="122" y="0"/>
                </a:lnTo>
                <a:lnTo>
                  <a:pt x="0" y="0"/>
                </a:lnTo>
                <a:lnTo>
                  <a:pt x="285" y="979"/>
                </a:lnTo>
                <a:lnTo>
                  <a:pt x="400" y="979"/>
                </a:lnTo>
                <a:lnTo>
                  <a:pt x="541" y="489"/>
                </a:lnTo>
                <a:cubicBezTo>
                  <a:pt x="570" y="387"/>
                  <a:pt x="630" y="176"/>
                  <a:pt x="640" y="102"/>
                </a:cubicBezTo>
                <a:cubicBezTo>
                  <a:pt x="646" y="144"/>
                  <a:pt x="682" y="278"/>
                  <a:pt x="720" y="413"/>
                </a:cubicBezTo>
                <a:lnTo>
                  <a:pt x="880" y="979"/>
                </a:lnTo>
                <a:lnTo>
                  <a:pt x="1005" y="979"/>
                </a:lnTo>
                <a:lnTo>
                  <a:pt x="1290" y="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42" name="Freeform 9"/>
          <p:cNvSpPr/>
          <p:nvPr/>
        </p:nvSpPr>
        <p:spPr>
          <a:xfrm>
            <a:off x="2097360" y="201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5"/>
                  <a:pt x="106" y="576"/>
                  <a:pt x="176" y="576"/>
                </a:cubicBezTo>
                <a:cubicBezTo>
                  <a:pt x="246" y="576"/>
                  <a:pt x="301" y="553"/>
                  <a:pt x="333" y="537"/>
                </a:cubicBezTo>
                <a:lnTo>
                  <a:pt x="314" y="473"/>
                </a:lnTo>
                <a:cubicBezTo>
                  <a:pt x="282" y="499"/>
                  <a:pt x="246" y="505"/>
                  <a:pt x="221" y="505"/>
                </a:cubicBezTo>
                <a:cubicBezTo>
                  <a:pt x="179" y="505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43" name="Freeform 10"/>
          <p:cNvSpPr/>
          <p:nvPr/>
        </p:nvSpPr>
        <p:spPr>
          <a:xfrm>
            <a:off x="2406240" y="200016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44" name="Freeform 11"/>
          <p:cNvSpPr/>
          <p:nvPr/>
        </p:nvSpPr>
        <p:spPr>
          <a:xfrm>
            <a:off x="2976480" y="1450800"/>
            <a:ext cx="171000" cy="344520"/>
          </a:xfrm>
          <a:custGeom>
            <a:avLst/>
            <a:gdLst/>
            <a:ahLst/>
            <a:rect l="0" t="0" r="r" b="b"/>
            <a:pathLst>
              <a:path w="475" h="957">
                <a:moveTo>
                  <a:pt x="298" y="0"/>
                </a:moveTo>
                <a:lnTo>
                  <a:pt x="269" y="0"/>
                </a:lnTo>
                <a:cubicBezTo>
                  <a:pt x="186" y="86"/>
                  <a:pt x="67" y="90"/>
                  <a:pt x="0" y="93"/>
                </a:cubicBezTo>
                <a:lnTo>
                  <a:pt x="0" y="176"/>
                </a:lnTo>
                <a:cubicBezTo>
                  <a:pt x="48" y="173"/>
                  <a:pt x="115" y="170"/>
                  <a:pt x="186" y="141"/>
                </a:cubicBezTo>
                <a:lnTo>
                  <a:pt x="186" y="873"/>
                </a:lnTo>
                <a:lnTo>
                  <a:pt x="10" y="873"/>
                </a:lnTo>
                <a:lnTo>
                  <a:pt x="10" y="956"/>
                </a:lnTo>
                <a:lnTo>
                  <a:pt x="474" y="956"/>
                </a:lnTo>
                <a:lnTo>
                  <a:pt x="474" y="873"/>
                </a:lnTo>
                <a:lnTo>
                  <a:pt x="298" y="873"/>
                </a:lnTo>
                <a:lnTo>
                  <a:pt x="298" y="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45" name="Freeform 12"/>
          <p:cNvSpPr/>
          <p:nvPr/>
        </p:nvSpPr>
        <p:spPr>
          <a:xfrm>
            <a:off x="2952360" y="2140560"/>
            <a:ext cx="207720" cy="344520"/>
          </a:xfrm>
          <a:custGeom>
            <a:avLst/>
            <a:gdLst/>
            <a:ahLst/>
            <a:rect l="0" t="0" r="r" b="b"/>
            <a:pathLst>
              <a:path w="577" h="957">
                <a:moveTo>
                  <a:pt x="186" y="691"/>
                </a:moveTo>
                <a:lnTo>
                  <a:pt x="13" y="867"/>
                </a:lnTo>
                <a:lnTo>
                  <a:pt x="13" y="956"/>
                </a:lnTo>
                <a:lnTo>
                  <a:pt x="576" y="956"/>
                </a:lnTo>
                <a:lnTo>
                  <a:pt x="576" y="857"/>
                </a:lnTo>
                <a:lnTo>
                  <a:pt x="317" y="857"/>
                </a:lnTo>
                <a:cubicBezTo>
                  <a:pt x="301" y="857"/>
                  <a:pt x="285" y="857"/>
                  <a:pt x="266" y="857"/>
                </a:cubicBezTo>
                <a:lnTo>
                  <a:pt x="112" y="857"/>
                </a:lnTo>
                <a:cubicBezTo>
                  <a:pt x="157" y="819"/>
                  <a:pt x="266" y="713"/>
                  <a:pt x="310" y="672"/>
                </a:cubicBezTo>
                <a:cubicBezTo>
                  <a:pt x="336" y="646"/>
                  <a:pt x="410" y="585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2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5"/>
                  <a:pt x="378" y="505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46" name="Freeform 13"/>
          <p:cNvSpPr/>
          <p:nvPr/>
        </p:nvSpPr>
        <p:spPr>
          <a:xfrm>
            <a:off x="3346200" y="178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47" name="Freeform 14"/>
          <p:cNvSpPr/>
          <p:nvPr/>
        </p:nvSpPr>
        <p:spPr>
          <a:xfrm>
            <a:off x="3484440" y="190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48" name="Freeform 15"/>
          <p:cNvSpPr/>
          <p:nvPr/>
        </p:nvSpPr>
        <p:spPr>
          <a:xfrm>
            <a:off x="3736800" y="190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9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5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49" name="Freeform 16"/>
          <p:cNvSpPr/>
          <p:nvPr/>
        </p:nvSpPr>
        <p:spPr>
          <a:xfrm>
            <a:off x="4089240" y="1774440"/>
            <a:ext cx="231840" cy="374760"/>
          </a:xfrm>
          <a:custGeom>
            <a:avLst/>
            <a:gdLst/>
            <a:ahLst/>
            <a:rect l="0" t="0" r="r" b="b"/>
            <a:pathLst>
              <a:path w="644" h="1041">
                <a:moveTo>
                  <a:pt x="595" y="70"/>
                </a:moveTo>
                <a:cubicBezTo>
                  <a:pt x="518" y="22"/>
                  <a:pt x="438" y="0"/>
                  <a:pt x="336" y="0"/>
                </a:cubicBezTo>
                <a:cubicBezTo>
                  <a:pt x="141" y="0"/>
                  <a:pt x="16" y="138"/>
                  <a:pt x="16" y="278"/>
                </a:cubicBezTo>
                <a:cubicBezTo>
                  <a:pt x="16" y="339"/>
                  <a:pt x="35" y="397"/>
                  <a:pt x="93" y="457"/>
                </a:cubicBezTo>
                <a:cubicBezTo>
                  <a:pt x="154" y="521"/>
                  <a:pt x="214" y="537"/>
                  <a:pt x="298" y="557"/>
                </a:cubicBezTo>
                <a:cubicBezTo>
                  <a:pt x="419" y="585"/>
                  <a:pt x="432" y="592"/>
                  <a:pt x="470" y="627"/>
                </a:cubicBezTo>
                <a:cubicBezTo>
                  <a:pt x="499" y="649"/>
                  <a:pt x="531" y="697"/>
                  <a:pt x="531" y="758"/>
                </a:cubicBezTo>
                <a:cubicBezTo>
                  <a:pt x="531" y="851"/>
                  <a:pt x="454" y="944"/>
                  <a:pt x="326" y="944"/>
                </a:cubicBezTo>
                <a:cubicBezTo>
                  <a:pt x="266" y="944"/>
                  <a:pt x="141" y="928"/>
                  <a:pt x="22" y="829"/>
                </a:cubicBezTo>
                <a:lnTo>
                  <a:pt x="0" y="944"/>
                </a:lnTo>
                <a:cubicBezTo>
                  <a:pt x="125" y="1020"/>
                  <a:pt x="237" y="1040"/>
                  <a:pt x="326" y="1040"/>
                </a:cubicBezTo>
                <a:cubicBezTo>
                  <a:pt x="512" y="1040"/>
                  <a:pt x="643" y="899"/>
                  <a:pt x="643" y="742"/>
                </a:cubicBezTo>
                <a:cubicBezTo>
                  <a:pt x="643" y="653"/>
                  <a:pt x="598" y="582"/>
                  <a:pt x="566" y="550"/>
                </a:cubicBezTo>
                <a:cubicBezTo>
                  <a:pt x="502" y="480"/>
                  <a:pt x="454" y="467"/>
                  <a:pt x="326" y="435"/>
                </a:cubicBezTo>
                <a:cubicBezTo>
                  <a:pt x="243" y="416"/>
                  <a:pt x="221" y="409"/>
                  <a:pt x="179" y="371"/>
                </a:cubicBezTo>
                <a:cubicBezTo>
                  <a:pt x="170" y="365"/>
                  <a:pt x="128" y="323"/>
                  <a:pt x="128" y="262"/>
                </a:cubicBezTo>
                <a:cubicBezTo>
                  <a:pt x="128" y="179"/>
                  <a:pt x="205" y="93"/>
                  <a:pt x="336" y="93"/>
                </a:cubicBezTo>
                <a:cubicBezTo>
                  <a:pt x="454" y="93"/>
                  <a:pt x="522" y="141"/>
                  <a:pt x="573" y="182"/>
                </a:cubicBezTo>
                <a:lnTo>
                  <a:pt x="595" y="7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50" name="Freeform 17"/>
          <p:cNvSpPr/>
          <p:nvPr/>
        </p:nvSpPr>
        <p:spPr>
          <a:xfrm>
            <a:off x="4445280" y="201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5"/>
                  <a:pt x="106" y="576"/>
                  <a:pt x="176" y="576"/>
                </a:cubicBezTo>
                <a:cubicBezTo>
                  <a:pt x="246" y="576"/>
                  <a:pt x="301" y="553"/>
                  <a:pt x="333" y="537"/>
                </a:cubicBezTo>
                <a:lnTo>
                  <a:pt x="314" y="473"/>
                </a:lnTo>
                <a:cubicBezTo>
                  <a:pt x="282" y="499"/>
                  <a:pt x="246" y="505"/>
                  <a:pt x="221" y="505"/>
                </a:cubicBezTo>
                <a:cubicBezTo>
                  <a:pt x="179" y="505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51" name="Freeform 18"/>
          <p:cNvSpPr/>
          <p:nvPr/>
        </p:nvSpPr>
        <p:spPr>
          <a:xfrm>
            <a:off x="4768920" y="195048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52" name="Freeform 19"/>
          <p:cNvSpPr/>
          <p:nvPr/>
        </p:nvSpPr>
        <p:spPr>
          <a:xfrm>
            <a:off x="5316120" y="200016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53" name="Freeform 20"/>
          <p:cNvSpPr/>
          <p:nvPr/>
        </p:nvSpPr>
        <p:spPr>
          <a:xfrm>
            <a:off x="5769000" y="178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54" name="Freeform 21"/>
          <p:cNvSpPr/>
          <p:nvPr/>
        </p:nvSpPr>
        <p:spPr>
          <a:xfrm>
            <a:off x="5907240" y="190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55" name="Freeform 22"/>
          <p:cNvSpPr/>
          <p:nvPr/>
        </p:nvSpPr>
        <p:spPr>
          <a:xfrm>
            <a:off x="6160680" y="190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9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5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56" name="Freeform 23"/>
          <p:cNvSpPr/>
          <p:nvPr/>
        </p:nvSpPr>
        <p:spPr>
          <a:xfrm>
            <a:off x="6531480" y="1905840"/>
            <a:ext cx="181080" cy="231840"/>
          </a:xfrm>
          <a:custGeom>
            <a:avLst/>
            <a:gdLst/>
            <a:ahLst/>
            <a:rect l="0" t="0" r="r" b="b"/>
            <a:pathLst>
              <a:path w="503" h="644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3"/>
                </a:lnTo>
                <a:lnTo>
                  <a:pt x="109" y="643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0"/>
                </a:cubicBezTo>
                <a:lnTo>
                  <a:pt x="390" y="643"/>
                </a:lnTo>
                <a:lnTo>
                  <a:pt x="502" y="643"/>
                </a:lnTo>
                <a:lnTo>
                  <a:pt x="502" y="221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57" name="Freeform 24"/>
          <p:cNvSpPr/>
          <p:nvPr/>
        </p:nvSpPr>
        <p:spPr>
          <a:xfrm>
            <a:off x="6893280" y="1841040"/>
            <a:ext cx="338040" cy="338760"/>
          </a:xfrm>
          <a:custGeom>
            <a:avLst/>
            <a:gdLst/>
            <a:ahLst/>
            <a:rect l="0" t="0" r="r" b="b"/>
            <a:pathLst>
              <a:path w="939" h="941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1"/>
                  <a:pt x="912" y="441"/>
                  <a:pt x="893" y="441"/>
                </a:cubicBezTo>
                <a:lnTo>
                  <a:pt x="499" y="441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1"/>
                </a:lnTo>
                <a:lnTo>
                  <a:pt x="48" y="441"/>
                </a:lnTo>
                <a:cubicBezTo>
                  <a:pt x="26" y="441"/>
                  <a:pt x="0" y="441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0"/>
                  <a:pt x="470" y="940"/>
                </a:cubicBezTo>
                <a:cubicBezTo>
                  <a:pt x="499" y="940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58" name="Freeform 25"/>
          <p:cNvSpPr/>
          <p:nvPr/>
        </p:nvSpPr>
        <p:spPr>
          <a:xfrm>
            <a:off x="7450920" y="1462320"/>
            <a:ext cx="208800" cy="344520"/>
          </a:xfrm>
          <a:custGeom>
            <a:avLst/>
            <a:gdLst/>
            <a:ahLst/>
            <a:rect l="0" t="0" r="r" b="b"/>
            <a:pathLst>
              <a:path w="580" h="957">
                <a:moveTo>
                  <a:pt x="160" y="90"/>
                </a:moveTo>
                <a:lnTo>
                  <a:pt x="534" y="90"/>
                </a:lnTo>
                <a:lnTo>
                  <a:pt x="534" y="0"/>
                </a:lnTo>
                <a:lnTo>
                  <a:pt x="61" y="0"/>
                </a:lnTo>
                <a:lnTo>
                  <a:pt x="61" y="521"/>
                </a:lnTo>
                <a:lnTo>
                  <a:pt x="154" y="521"/>
                </a:lnTo>
                <a:cubicBezTo>
                  <a:pt x="176" y="464"/>
                  <a:pt x="230" y="409"/>
                  <a:pt x="310" y="409"/>
                </a:cubicBezTo>
                <a:cubicBezTo>
                  <a:pt x="378" y="409"/>
                  <a:pt x="454" y="467"/>
                  <a:pt x="454" y="637"/>
                </a:cubicBezTo>
                <a:cubicBezTo>
                  <a:pt x="454" y="870"/>
                  <a:pt x="282" y="870"/>
                  <a:pt x="269" y="870"/>
                </a:cubicBezTo>
                <a:cubicBezTo>
                  <a:pt x="173" y="870"/>
                  <a:pt x="86" y="816"/>
                  <a:pt x="48" y="739"/>
                </a:cubicBezTo>
                <a:lnTo>
                  <a:pt x="0" y="819"/>
                </a:lnTo>
                <a:cubicBezTo>
                  <a:pt x="58" y="899"/>
                  <a:pt x="157" y="956"/>
                  <a:pt x="269" y="956"/>
                </a:cubicBezTo>
                <a:cubicBezTo>
                  <a:pt x="438" y="956"/>
                  <a:pt x="579" y="816"/>
                  <a:pt x="579" y="640"/>
                </a:cubicBezTo>
                <a:cubicBezTo>
                  <a:pt x="579" y="464"/>
                  <a:pt x="458" y="323"/>
                  <a:pt x="314" y="323"/>
                </a:cubicBezTo>
                <a:cubicBezTo>
                  <a:pt x="256" y="323"/>
                  <a:pt x="202" y="345"/>
                  <a:pt x="160" y="381"/>
                </a:cubicBezTo>
                <a:lnTo>
                  <a:pt x="160" y="9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59" name="Freeform 26"/>
          <p:cNvSpPr/>
          <p:nvPr/>
        </p:nvSpPr>
        <p:spPr>
          <a:xfrm>
            <a:off x="7453080" y="2140560"/>
            <a:ext cx="211320" cy="356040"/>
          </a:xfrm>
          <a:custGeom>
            <a:avLst/>
            <a:gdLst/>
            <a:ahLst/>
            <a:rect l="0" t="0" r="r" b="b"/>
            <a:pathLst>
              <a:path w="587" h="989">
                <a:moveTo>
                  <a:pt x="70" y="230"/>
                </a:moveTo>
                <a:cubicBezTo>
                  <a:pt x="112" y="131"/>
                  <a:pt x="205" y="83"/>
                  <a:pt x="291" y="83"/>
                </a:cubicBezTo>
                <a:cubicBezTo>
                  <a:pt x="365" y="83"/>
                  <a:pt x="432" y="125"/>
                  <a:pt x="432" y="214"/>
                </a:cubicBezTo>
                <a:cubicBezTo>
                  <a:pt x="432" y="301"/>
                  <a:pt x="374" y="384"/>
                  <a:pt x="288" y="403"/>
                </a:cubicBezTo>
                <a:cubicBezTo>
                  <a:pt x="278" y="403"/>
                  <a:pt x="278" y="403"/>
                  <a:pt x="176" y="413"/>
                </a:cubicBezTo>
                <a:lnTo>
                  <a:pt x="176" y="499"/>
                </a:lnTo>
                <a:lnTo>
                  <a:pt x="278" y="499"/>
                </a:lnTo>
                <a:cubicBezTo>
                  <a:pt x="429" y="499"/>
                  <a:pt x="461" y="630"/>
                  <a:pt x="461" y="701"/>
                </a:cubicBezTo>
                <a:cubicBezTo>
                  <a:pt x="461" y="809"/>
                  <a:pt x="397" y="902"/>
                  <a:pt x="288" y="902"/>
                </a:cubicBezTo>
                <a:cubicBezTo>
                  <a:pt x="189" y="902"/>
                  <a:pt x="77" y="851"/>
                  <a:pt x="16" y="755"/>
                </a:cubicBezTo>
                <a:lnTo>
                  <a:pt x="0" y="841"/>
                </a:lnTo>
                <a:cubicBezTo>
                  <a:pt x="102" y="972"/>
                  <a:pt x="234" y="988"/>
                  <a:pt x="291" y="988"/>
                </a:cubicBezTo>
                <a:cubicBezTo>
                  <a:pt x="461" y="988"/>
                  <a:pt x="586" y="851"/>
                  <a:pt x="586" y="701"/>
                </a:cubicBezTo>
                <a:cubicBezTo>
                  <a:pt x="586" y="573"/>
                  <a:pt x="486" y="486"/>
                  <a:pt x="390" y="457"/>
                </a:cubicBezTo>
                <a:cubicBezTo>
                  <a:pt x="499" y="400"/>
                  <a:pt x="547" y="304"/>
                  <a:pt x="547" y="214"/>
                </a:cubicBezTo>
                <a:cubicBezTo>
                  <a:pt x="547" y="93"/>
                  <a:pt x="432" y="0"/>
                  <a:pt x="291" y="0"/>
                </a:cubicBezTo>
                <a:cubicBezTo>
                  <a:pt x="182" y="0"/>
                  <a:pt x="80" y="58"/>
                  <a:pt x="19" y="154"/>
                </a:cubicBezTo>
                <a:lnTo>
                  <a:pt x="70" y="23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60" name="Freeform 27"/>
          <p:cNvSpPr/>
          <p:nvPr/>
        </p:nvSpPr>
        <p:spPr>
          <a:xfrm>
            <a:off x="7846200" y="1784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61" name="Freeform 28"/>
          <p:cNvSpPr/>
          <p:nvPr/>
        </p:nvSpPr>
        <p:spPr>
          <a:xfrm>
            <a:off x="7984440" y="190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62" name="Freeform 29"/>
          <p:cNvSpPr/>
          <p:nvPr/>
        </p:nvSpPr>
        <p:spPr>
          <a:xfrm>
            <a:off x="8237880" y="190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9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5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63" name="Freeform 30"/>
          <p:cNvSpPr/>
          <p:nvPr/>
        </p:nvSpPr>
        <p:spPr>
          <a:xfrm>
            <a:off x="8533800" y="175716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1395"/>
                </a:moveTo>
                <a:cubicBezTo>
                  <a:pt x="330" y="1392"/>
                  <a:pt x="330" y="1388"/>
                  <a:pt x="304" y="1363"/>
                </a:cubicBezTo>
                <a:cubicBezTo>
                  <a:pt x="128" y="1187"/>
                  <a:pt x="83" y="921"/>
                  <a:pt x="83" y="704"/>
                </a:cubicBezTo>
                <a:cubicBezTo>
                  <a:pt x="83" y="461"/>
                  <a:pt x="138" y="214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5"/>
                  <a:pt x="0" y="704"/>
                </a:cubicBezTo>
                <a:cubicBezTo>
                  <a:pt x="0" y="816"/>
                  <a:pt x="16" y="985"/>
                  <a:pt x="93" y="1145"/>
                </a:cubicBezTo>
                <a:cubicBezTo>
                  <a:pt x="179" y="1318"/>
                  <a:pt x="301" y="1408"/>
                  <a:pt x="314" y="1408"/>
                </a:cubicBezTo>
                <a:cubicBezTo>
                  <a:pt x="323" y="1408"/>
                  <a:pt x="330" y="1404"/>
                  <a:pt x="330" y="139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64" name="Freeform 31"/>
          <p:cNvSpPr/>
          <p:nvPr/>
        </p:nvSpPr>
        <p:spPr>
          <a:xfrm>
            <a:off x="8694000" y="17848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65" name="Freeform 32"/>
          <p:cNvSpPr/>
          <p:nvPr/>
        </p:nvSpPr>
        <p:spPr>
          <a:xfrm>
            <a:off x="9032760" y="197244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5"/>
                </a:cubicBezTo>
                <a:cubicBezTo>
                  <a:pt x="90" y="665"/>
                  <a:pt x="163" y="691"/>
                  <a:pt x="221" y="691"/>
                </a:cubicBezTo>
                <a:cubicBezTo>
                  <a:pt x="320" y="691"/>
                  <a:pt x="374" y="633"/>
                  <a:pt x="403" y="569"/>
                </a:cubicBezTo>
                <a:cubicBezTo>
                  <a:pt x="438" y="499"/>
                  <a:pt x="442" y="409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7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09"/>
                  <a:pt x="247" y="473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66" name="Freeform 33"/>
          <p:cNvSpPr/>
          <p:nvPr/>
        </p:nvSpPr>
        <p:spPr>
          <a:xfrm>
            <a:off x="9245880" y="217188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67" name="Freeform 34"/>
          <p:cNvSpPr/>
          <p:nvPr/>
        </p:nvSpPr>
        <p:spPr>
          <a:xfrm>
            <a:off x="9582120" y="1841040"/>
            <a:ext cx="338040" cy="338760"/>
          </a:xfrm>
          <a:custGeom>
            <a:avLst/>
            <a:gdLst/>
            <a:ahLst/>
            <a:rect l="0" t="0" r="r" b="b"/>
            <a:pathLst>
              <a:path w="939" h="941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1"/>
                  <a:pt x="912" y="441"/>
                  <a:pt x="893" y="441"/>
                </a:cubicBezTo>
                <a:lnTo>
                  <a:pt x="499" y="441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1"/>
                </a:lnTo>
                <a:lnTo>
                  <a:pt x="48" y="441"/>
                </a:lnTo>
                <a:cubicBezTo>
                  <a:pt x="26" y="441"/>
                  <a:pt x="0" y="441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0"/>
                  <a:pt x="470" y="940"/>
                </a:cubicBezTo>
                <a:cubicBezTo>
                  <a:pt x="499" y="940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68" name="Freeform 35"/>
          <p:cNvSpPr/>
          <p:nvPr/>
        </p:nvSpPr>
        <p:spPr>
          <a:xfrm>
            <a:off x="10081080" y="1776600"/>
            <a:ext cx="208800" cy="367560"/>
          </a:xfrm>
          <a:custGeom>
            <a:avLst/>
            <a:gdLst/>
            <a:ahLst/>
            <a:rect l="0" t="0" r="r" b="b"/>
            <a:pathLst>
              <a:path w="580" h="1021">
                <a:moveTo>
                  <a:pt x="314" y="387"/>
                </a:moveTo>
                <a:cubicBezTo>
                  <a:pt x="138" y="429"/>
                  <a:pt x="0" y="611"/>
                  <a:pt x="0" y="784"/>
                </a:cubicBezTo>
                <a:cubicBezTo>
                  <a:pt x="0" y="918"/>
                  <a:pt x="90" y="1020"/>
                  <a:pt x="224" y="1020"/>
                </a:cubicBezTo>
                <a:cubicBezTo>
                  <a:pt x="387" y="1020"/>
                  <a:pt x="506" y="797"/>
                  <a:pt x="506" y="605"/>
                </a:cubicBezTo>
                <a:cubicBezTo>
                  <a:pt x="506" y="477"/>
                  <a:pt x="448" y="403"/>
                  <a:pt x="400" y="342"/>
                </a:cubicBezTo>
                <a:cubicBezTo>
                  <a:pt x="352" y="278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3">
                <a:moveTo>
                  <a:pt x="244" y="0"/>
                </a:moveTo>
                <a:cubicBezTo>
                  <a:pt x="279" y="67"/>
                  <a:pt x="324" y="144"/>
                  <a:pt x="324" y="243"/>
                </a:cubicBezTo>
                <a:cubicBezTo>
                  <a:pt x="324" y="336"/>
                  <a:pt x="269" y="572"/>
                  <a:pt x="138" y="572"/>
                </a:cubicBezTo>
                <a:cubicBezTo>
                  <a:pt x="61" y="572"/>
                  <a:pt x="0" y="512"/>
                  <a:pt x="0" y="406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69" name="Freeform 36"/>
          <p:cNvSpPr/>
          <p:nvPr/>
        </p:nvSpPr>
        <p:spPr>
          <a:xfrm>
            <a:off x="10318320" y="17848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70" name="Freeform 37"/>
          <p:cNvSpPr/>
          <p:nvPr/>
        </p:nvSpPr>
        <p:spPr>
          <a:xfrm>
            <a:off x="10737720" y="20106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5"/>
                  <a:pt x="106" y="576"/>
                  <a:pt x="176" y="576"/>
                </a:cubicBezTo>
                <a:cubicBezTo>
                  <a:pt x="246" y="576"/>
                  <a:pt x="301" y="553"/>
                  <a:pt x="333" y="537"/>
                </a:cubicBezTo>
                <a:lnTo>
                  <a:pt x="314" y="473"/>
                </a:lnTo>
                <a:cubicBezTo>
                  <a:pt x="282" y="499"/>
                  <a:pt x="246" y="505"/>
                  <a:pt x="221" y="505"/>
                </a:cubicBezTo>
                <a:cubicBezTo>
                  <a:pt x="179" y="505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71" name="Freeform 38"/>
          <p:cNvSpPr/>
          <p:nvPr/>
        </p:nvSpPr>
        <p:spPr>
          <a:xfrm>
            <a:off x="10920960" y="175716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704"/>
                </a:moveTo>
                <a:cubicBezTo>
                  <a:pt x="330" y="595"/>
                  <a:pt x="314" y="425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09"/>
                  <a:pt x="246" y="704"/>
                </a:cubicBezTo>
                <a:cubicBezTo>
                  <a:pt x="246" y="944"/>
                  <a:pt x="195" y="1193"/>
                  <a:pt x="19" y="1369"/>
                </a:cubicBezTo>
                <a:cubicBezTo>
                  <a:pt x="0" y="1388"/>
                  <a:pt x="0" y="1392"/>
                  <a:pt x="0" y="1395"/>
                </a:cubicBezTo>
                <a:cubicBezTo>
                  <a:pt x="0" y="1404"/>
                  <a:pt x="6" y="1408"/>
                  <a:pt x="13" y="1408"/>
                </a:cubicBezTo>
                <a:cubicBezTo>
                  <a:pt x="29" y="1408"/>
                  <a:pt x="157" y="1312"/>
                  <a:pt x="240" y="1132"/>
                </a:cubicBezTo>
                <a:cubicBezTo>
                  <a:pt x="314" y="979"/>
                  <a:pt x="330" y="822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72" name="Freeform 39"/>
          <p:cNvSpPr/>
          <p:nvPr/>
        </p:nvSpPr>
        <p:spPr>
          <a:xfrm>
            <a:off x="6905880" y="297432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73" name="Freeform 40"/>
          <p:cNvSpPr/>
          <p:nvPr/>
        </p:nvSpPr>
        <p:spPr>
          <a:xfrm>
            <a:off x="7387560" y="275904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74" name="Freeform 41"/>
          <p:cNvSpPr/>
          <p:nvPr/>
        </p:nvSpPr>
        <p:spPr>
          <a:xfrm>
            <a:off x="7525800" y="28846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2"/>
                  <a:pt x="196" y="582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75" name="Freeform 42"/>
          <p:cNvSpPr/>
          <p:nvPr/>
        </p:nvSpPr>
        <p:spPr>
          <a:xfrm>
            <a:off x="7778160" y="288108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9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5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76" name="Freeform 43"/>
          <p:cNvSpPr/>
          <p:nvPr/>
        </p:nvSpPr>
        <p:spPr>
          <a:xfrm>
            <a:off x="8137440" y="2748600"/>
            <a:ext cx="317160" cy="426600"/>
          </a:xfrm>
          <a:custGeom>
            <a:avLst/>
            <a:gdLst/>
            <a:ahLst/>
            <a:rect l="0" t="0" r="r" b="b"/>
            <a:pathLst>
              <a:path w="881" h="1185">
                <a:moveTo>
                  <a:pt x="672" y="963"/>
                </a:moveTo>
                <a:cubicBezTo>
                  <a:pt x="826" y="841"/>
                  <a:pt x="880" y="672"/>
                  <a:pt x="880" y="521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0"/>
                  <a:pt x="0" y="521"/>
                </a:cubicBezTo>
                <a:cubicBezTo>
                  <a:pt x="0" y="822"/>
                  <a:pt x="208" y="1040"/>
                  <a:pt x="438" y="1040"/>
                </a:cubicBezTo>
                <a:cubicBezTo>
                  <a:pt x="461" y="1040"/>
                  <a:pt x="512" y="1040"/>
                  <a:pt x="573" y="1014"/>
                </a:cubicBezTo>
                <a:lnTo>
                  <a:pt x="694" y="1184"/>
                </a:lnTo>
                <a:lnTo>
                  <a:pt x="842" y="1184"/>
                </a:lnTo>
                <a:lnTo>
                  <a:pt x="672" y="963"/>
                </a:lnTo>
              </a:path>
              <a:path w="637" h="861">
                <a:moveTo>
                  <a:pt x="396" y="847"/>
                </a:moveTo>
                <a:cubicBezTo>
                  <a:pt x="396" y="847"/>
                  <a:pt x="358" y="860"/>
                  <a:pt x="320" y="860"/>
                </a:cubicBezTo>
                <a:cubicBezTo>
                  <a:pt x="153" y="860"/>
                  <a:pt x="0" y="694"/>
                  <a:pt x="0" y="431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2"/>
                  <a:pt x="636" y="431"/>
                </a:cubicBezTo>
                <a:cubicBezTo>
                  <a:pt x="636" y="524"/>
                  <a:pt x="617" y="678"/>
                  <a:pt x="492" y="793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7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77" name="Freeform 44"/>
          <p:cNvSpPr/>
          <p:nvPr/>
        </p:nvSpPr>
        <p:spPr>
          <a:xfrm>
            <a:off x="8488800" y="298476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5"/>
                  <a:pt x="106" y="576"/>
                  <a:pt x="176" y="576"/>
                </a:cubicBezTo>
                <a:cubicBezTo>
                  <a:pt x="246" y="576"/>
                  <a:pt x="301" y="553"/>
                  <a:pt x="333" y="537"/>
                </a:cubicBezTo>
                <a:lnTo>
                  <a:pt x="314" y="473"/>
                </a:lnTo>
                <a:cubicBezTo>
                  <a:pt x="282" y="499"/>
                  <a:pt x="246" y="505"/>
                  <a:pt x="221" y="505"/>
                </a:cubicBezTo>
                <a:cubicBezTo>
                  <a:pt x="179" y="505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78" name="Freeform 45"/>
          <p:cNvSpPr/>
          <p:nvPr/>
        </p:nvSpPr>
        <p:spPr>
          <a:xfrm>
            <a:off x="8783640" y="2815560"/>
            <a:ext cx="338040" cy="338760"/>
          </a:xfrm>
          <a:custGeom>
            <a:avLst/>
            <a:gdLst/>
            <a:ahLst/>
            <a:rect l="0" t="0" r="r" b="b"/>
            <a:pathLst>
              <a:path w="939" h="941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1"/>
                  <a:pt x="912" y="441"/>
                  <a:pt x="893" y="441"/>
                </a:cubicBezTo>
                <a:lnTo>
                  <a:pt x="499" y="441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1"/>
                </a:lnTo>
                <a:lnTo>
                  <a:pt x="48" y="441"/>
                </a:lnTo>
                <a:cubicBezTo>
                  <a:pt x="26" y="441"/>
                  <a:pt x="0" y="441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0"/>
                  <a:pt x="470" y="940"/>
                </a:cubicBezTo>
                <a:cubicBezTo>
                  <a:pt x="499" y="940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79" name="Freeform 46"/>
          <p:cNvSpPr/>
          <p:nvPr/>
        </p:nvSpPr>
        <p:spPr>
          <a:xfrm>
            <a:off x="9284760" y="2892600"/>
            <a:ext cx="168480" cy="225000"/>
          </a:xfrm>
          <a:custGeom>
            <a:avLst/>
            <a:gdLst/>
            <a:ahLst/>
            <a:rect l="0" t="0" r="r" b="b"/>
            <a:pathLst>
              <a:path w="468" h="625">
                <a:moveTo>
                  <a:pt x="355" y="291"/>
                </a:moveTo>
                <a:cubicBezTo>
                  <a:pt x="378" y="291"/>
                  <a:pt x="403" y="291"/>
                  <a:pt x="403" y="266"/>
                </a:cubicBezTo>
                <a:cubicBezTo>
                  <a:pt x="403" y="246"/>
                  <a:pt x="387" y="246"/>
                  <a:pt x="362" y="246"/>
                </a:cubicBezTo>
                <a:lnTo>
                  <a:pt x="134" y="246"/>
                </a:lnTo>
                <a:cubicBezTo>
                  <a:pt x="166" y="125"/>
                  <a:pt x="246" y="45"/>
                  <a:pt x="374" y="45"/>
                </a:cubicBezTo>
                <a:lnTo>
                  <a:pt x="419" y="45"/>
                </a:lnTo>
                <a:cubicBezTo>
                  <a:pt x="442" y="45"/>
                  <a:pt x="467" y="45"/>
                  <a:pt x="467" y="19"/>
                </a:cubicBezTo>
                <a:cubicBezTo>
                  <a:pt x="467" y="0"/>
                  <a:pt x="448" y="0"/>
                  <a:pt x="422" y="0"/>
                </a:cubicBezTo>
                <a:lnTo>
                  <a:pt x="374" y="0"/>
                </a:lnTo>
                <a:cubicBezTo>
                  <a:pt x="189" y="0"/>
                  <a:pt x="0" y="141"/>
                  <a:pt x="0" y="358"/>
                </a:cubicBezTo>
                <a:cubicBezTo>
                  <a:pt x="0" y="512"/>
                  <a:pt x="106" y="624"/>
                  <a:pt x="256" y="624"/>
                </a:cubicBezTo>
                <a:cubicBezTo>
                  <a:pt x="349" y="624"/>
                  <a:pt x="442" y="569"/>
                  <a:pt x="442" y="553"/>
                </a:cubicBezTo>
                <a:cubicBezTo>
                  <a:pt x="442" y="547"/>
                  <a:pt x="438" y="531"/>
                  <a:pt x="426" y="531"/>
                </a:cubicBezTo>
                <a:cubicBezTo>
                  <a:pt x="422" y="531"/>
                  <a:pt x="419" y="531"/>
                  <a:pt x="406" y="541"/>
                </a:cubicBezTo>
                <a:cubicBezTo>
                  <a:pt x="365" y="569"/>
                  <a:pt x="310" y="592"/>
                  <a:pt x="259" y="592"/>
                </a:cubicBezTo>
                <a:cubicBezTo>
                  <a:pt x="176" y="592"/>
                  <a:pt x="106" y="534"/>
                  <a:pt x="106" y="409"/>
                </a:cubicBezTo>
                <a:cubicBezTo>
                  <a:pt x="106" y="361"/>
                  <a:pt x="118" y="307"/>
                  <a:pt x="122" y="291"/>
                </a:cubicBezTo>
                <a:lnTo>
                  <a:pt x="355" y="291"/>
                </a:lnTo>
              </a:path>
            </a:pathLst>
          </a:custGeom>
          <a:solidFill>
            <a:srgbClr val="ff00ff"/>
          </a:solidFill>
          <a:ln w="15840">
            <a:noFill/>
          </a:ln>
        </p:spPr>
      </p:sp>
      <p:sp>
        <p:nvSpPr>
          <p:cNvPr id="380" name="Freeform 47"/>
          <p:cNvSpPr/>
          <p:nvPr/>
        </p:nvSpPr>
        <p:spPr>
          <a:xfrm>
            <a:off x="9563760" y="298476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5"/>
                  <a:pt x="106" y="576"/>
                  <a:pt x="176" y="576"/>
                </a:cubicBezTo>
                <a:cubicBezTo>
                  <a:pt x="246" y="576"/>
                  <a:pt x="301" y="553"/>
                  <a:pt x="333" y="537"/>
                </a:cubicBezTo>
                <a:lnTo>
                  <a:pt x="314" y="473"/>
                </a:lnTo>
                <a:cubicBezTo>
                  <a:pt x="282" y="499"/>
                  <a:pt x="246" y="505"/>
                  <a:pt x="221" y="505"/>
                </a:cubicBezTo>
                <a:cubicBezTo>
                  <a:pt x="179" y="505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00ff"/>
          </a:solidFill>
          <a:ln w="15840">
            <a:noFill/>
          </a:ln>
        </p:spPr>
      </p:sp>
      <p:sp>
        <p:nvSpPr>
          <p:cNvPr id="381" name="Freeform 48"/>
          <p:cNvSpPr/>
          <p:nvPr/>
        </p:nvSpPr>
        <p:spPr>
          <a:xfrm>
            <a:off x="619920" y="3800880"/>
            <a:ext cx="163800" cy="358920"/>
          </a:xfrm>
          <a:custGeom>
            <a:avLst/>
            <a:gdLst/>
            <a:ahLst/>
            <a:rect l="0" t="0" r="r" b="b"/>
            <a:pathLst>
              <a:path w="455" h="997">
                <a:moveTo>
                  <a:pt x="211" y="451"/>
                </a:moveTo>
                <a:lnTo>
                  <a:pt x="368" y="451"/>
                </a:lnTo>
                <a:lnTo>
                  <a:pt x="368" y="368"/>
                </a:lnTo>
                <a:lnTo>
                  <a:pt x="208" y="368"/>
                </a:lnTo>
                <a:lnTo>
                  <a:pt x="208" y="202"/>
                </a:lnTo>
                <a:cubicBezTo>
                  <a:pt x="208" y="96"/>
                  <a:pt x="301" y="86"/>
                  <a:pt x="339" y="86"/>
                </a:cubicBezTo>
                <a:cubicBezTo>
                  <a:pt x="368" y="86"/>
                  <a:pt x="406" y="90"/>
                  <a:pt x="454" y="109"/>
                </a:cubicBezTo>
                <a:lnTo>
                  <a:pt x="454" y="16"/>
                </a:lnTo>
                <a:cubicBezTo>
                  <a:pt x="435" y="13"/>
                  <a:pt x="394" y="0"/>
                  <a:pt x="339" y="0"/>
                </a:cubicBezTo>
                <a:cubicBezTo>
                  <a:pt x="208" y="0"/>
                  <a:pt x="106" y="99"/>
                  <a:pt x="106" y="240"/>
                </a:cubicBezTo>
                <a:lnTo>
                  <a:pt x="106" y="368"/>
                </a:lnTo>
                <a:lnTo>
                  <a:pt x="0" y="368"/>
                </a:lnTo>
                <a:lnTo>
                  <a:pt x="0" y="451"/>
                </a:lnTo>
                <a:lnTo>
                  <a:pt x="106" y="451"/>
                </a:lnTo>
                <a:lnTo>
                  <a:pt x="106" y="996"/>
                </a:lnTo>
                <a:lnTo>
                  <a:pt x="211" y="996"/>
                </a:lnTo>
                <a:lnTo>
                  <a:pt x="211" y="4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82" name="Freeform 49"/>
          <p:cNvSpPr/>
          <p:nvPr/>
        </p:nvSpPr>
        <p:spPr>
          <a:xfrm>
            <a:off x="846000" y="377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1396"/>
                </a:moveTo>
                <a:cubicBezTo>
                  <a:pt x="330" y="1393"/>
                  <a:pt x="330" y="1390"/>
                  <a:pt x="304" y="1364"/>
                </a:cubicBezTo>
                <a:cubicBezTo>
                  <a:pt x="128" y="1188"/>
                  <a:pt x="83" y="922"/>
                  <a:pt x="83" y="704"/>
                </a:cubicBezTo>
                <a:cubicBezTo>
                  <a:pt x="83" y="461"/>
                  <a:pt x="138" y="215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9"/>
                  <a:pt x="314" y="1409"/>
                </a:cubicBezTo>
                <a:cubicBezTo>
                  <a:pt x="323" y="1409"/>
                  <a:pt x="330" y="1406"/>
                  <a:pt x="330" y="139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83" name="Freeform 50"/>
          <p:cNvSpPr/>
          <p:nvPr/>
        </p:nvSpPr>
        <p:spPr>
          <a:xfrm>
            <a:off x="1000080" y="3932280"/>
            <a:ext cx="220320" cy="330120"/>
          </a:xfrm>
          <a:custGeom>
            <a:avLst/>
            <a:gdLst/>
            <a:ahLst/>
            <a:rect l="0" t="0" r="r" b="b"/>
            <a:pathLst>
              <a:path w="612" h="917">
                <a:moveTo>
                  <a:pt x="611" y="0"/>
                </a:moveTo>
                <a:lnTo>
                  <a:pt x="506" y="0"/>
                </a:lnTo>
                <a:cubicBezTo>
                  <a:pt x="320" y="448"/>
                  <a:pt x="317" y="512"/>
                  <a:pt x="317" y="548"/>
                </a:cubicBezTo>
                <a:lnTo>
                  <a:pt x="314" y="548"/>
                </a:lnTo>
                <a:cubicBezTo>
                  <a:pt x="307" y="451"/>
                  <a:pt x="195" y="189"/>
                  <a:pt x="189" y="176"/>
                </a:cubicBezTo>
                <a:lnTo>
                  <a:pt x="112" y="0"/>
                </a:lnTo>
                <a:lnTo>
                  <a:pt x="0" y="0"/>
                </a:lnTo>
                <a:lnTo>
                  <a:pt x="275" y="628"/>
                </a:lnTo>
                <a:cubicBezTo>
                  <a:pt x="256" y="669"/>
                  <a:pt x="230" y="740"/>
                  <a:pt x="224" y="752"/>
                </a:cubicBezTo>
                <a:cubicBezTo>
                  <a:pt x="186" y="836"/>
                  <a:pt x="163" y="836"/>
                  <a:pt x="144" y="836"/>
                </a:cubicBezTo>
                <a:cubicBezTo>
                  <a:pt x="122" y="836"/>
                  <a:pt x="74" y="829"/>
                  <a:pt x="32" y="813"/>
                </a:cubicBezTo>
                <a:lnTo>
                  <a:pt x="42" y="906"/>
                </a:lnTo>
                <a:cubicBezTo>
                  <a:pt x="74" y="912"/>
                  <a:pt x="112" y="916"/>
                  <a:pt x="144" y="916"/>
                </a:cubicBezTo>
                <a:cubicBezTo>
                  <a:pt x="192" y="916"/>
                  <a:pt x="243" y="900"/>
                  <a:pt x="304" y="756"/>
                </a:cubicBezTo>
                <a:lnTo>
                  <a:pt x="611" y="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84" name="Freeform 51"/>
          <p:cNvSpPr/>
          <p:nvPr/>
        </p:nvSpPr>
        <p:spPr>
          <a:xfrm>
            <a:off x="1322640" y="403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85" name="Freeform 52"/>
          <p:cNvSpPr/>
          <p:nvPr/>
        </p:nvSpPr>
        <p:spPr>
          <a:xfrm>
            <a:off x="1537200" y="3777840"/>
            <a:ext cx="22320" cy="507600"/>
          </a:xfrm>
          <a:custGeom>
            <a:avLst/>
            <a:gdLst/>
            <a:ahLst/>
            <a:rect l="0" t="0" r="r" b="b"/>
            <a:pathLst>
              <a:path w="62" h="1410">
                <a:moveTo>
                  <a:pt x="61" y="51"/>
                </a:moveTo>
                <a:cubicBezTo>
                  <a:pt x="61" y="26"/>
                  <a:pt x="61" y="0"/>
                  <a:pt x="29" y="0"/>
                </a:cubicBezTo>
                <a:cubicBezTo>
                  <a:pt x="0" y="0"/>
                  <a:pt x="0" y="26"/>
                  <a:pt x="0" y="51"/>
                </a:cubicBezTo>
                <a:lnTo>
                  <a:pt x="0" y="1358"/>
                </a:lnTo>
                <a:cubicBezTo>
                  <a:pt x="0" y="1383"/>
                  <a:pt x="0" y="1409"/>
                  <a:pt x="29" y="1409"/>
                </a:cubicBezTo>
                <a:cubicBezTo>
                  <a:pt x="61" y="1409"/>
                  <a:pt x="61" y="1383"/>
                  <a:pt x="61" y="1358"/>
                </a:cubicBezTo>
                <a:lnTo>
                  <a:pt x="61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86" name="Freeform 53"/>
          <p:cNvSpPr/>
          <p:nvPr/>
        </p:nvSpPr>
        <p:spPr>
          <a:xfrm>
            <a:off x="1659240" y="3927600"/>
            <a:ext cx="181080" cy="232200"/>
          </a:xfrm>
          <a:custGeom>
            <a:avLst/>
            <a:gdLst/>
            <a:ahLst/>
            <a:rect l="0" t="0" r="r" b="b"/>
            <a:pathLst>
              <a:path w="503" h="645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4"/>
                </a:lnTo>
                <a:lnTo>
                  <a:pt x="109" y="644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1"/>
                </a:cubicBezTo>
                <a:lnTo>
                  <a:pt x="390" y="644"/>
                </a:lnTo>
                <a:lnTo>
                  <a:pt x="502" y="644"/>
                </a:lnTo>
                <a:lnTo>
                  <a:pt x="502" y="221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87" name="Freeform 54"/>
          <p:cNvSpPr/>
          <p:nvPr/>
        </p:nvSpPr>
        <p:spPr>
          <a:xfrm>
            <a:off x="1922760" y="410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88" name="Freeform 55"/>
          <p:cNvSpPr/>
          <p:nvPr/>
        </p:nvSpPr>
        <p:spPr>
          <a:xfrm>
            <a:off x="2132640" y="3795120"/>
            <a:ext cx="317160" cy="426960"/>
          </a:xfrm>
          <a:custGeom>
            <a:avLst/>
            <a:gdLst/>
            <a:ahLst/>
            <a:rect l="0" t="0" r="r" b="b"/>
            <a:pathLst>
              <a:path w="881" h="1186">
                <a:moveTo>
                  <a:pt x="672" y="964"/>
                </a:moveTo>
                <a:cubicBezTo>
                  <a:pt x="826" y="842"/>
                  <a:pt x="880" y="672"/>
                  <a:pt x="880" y="522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1"/>
                  <a:pt x="0" y="522"/>
                </a:cubicBezTo>
                <a:cubicBezTo>
                  <a:pt x="0" y="823"/>
                  <a:pt x="208" y="1041"/>
                  <a:pt x="438" y="1041"/>
                </a:cubicBezTo>
                <a:cubicBezTo>
                  <a:pt x="461" y="1041"/>
                  <a:pt x="512" y="1041"/>
                  <a:pt x="573" y="1015"/>
                </a:cubicBezTo>
                <a:lnTo>
                  <a:pt x="694" y="1185"/>
                </a:lnTo>
                <a:lnTo>
                  <a:pt x="842" y="1185"/>
                </a:lnTo>
                <a:lnTo>
                  <a:pt x="672" y="964"/>
                </a:lnTo>
              </a:path>
              <a:path w="637" h="862">
                <a:moveTo>
                  <a:pt x="396" y="848"/>
                </a:moveTo>
                <a:cubicBezTo>
                  <a:pt x="396" y="848"/>
                  <a:pt x="358" y="861"/>
                  <a:pt x="320" y="861"/>
                </a:cubicBezTo>
                <a:cubicBezTo>
                  <a:pt x="153" y="861"/>
                  <a:pt x="0" y="694"/>
                  <a:pt x="0" y="432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3"/>
                  <a:pt x="636" y="432"/>
                </a:cubicBezTo>
                <a:cubicBezTo>
                  <a:pt x="636" y="525"/>
                  <a:pt x="617" y="678"/>
                  <a:pt x="492" y="794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8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89" name="Freeform 56"/>
          <p:cNvSpPr/>
          <p:nvPr/>
        </p:nvSpPr>
        <p:spPr>
          <a:xfrm>
            <a:off x="2484000" y="403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90" name="Freeform 57"/>
          <p:cNvSpPr/>
          <p:nvPr/>
        </p:nvSpPr>
        <p:spPr>
          <a:xfrm>
            <a:off x="2680920" y="410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91" name="Freeform 58"/>
          <p:cNvSpPr/>
          <p:nvPr/>
        </p:nvSpPr>
        <p:spPr>
          <a:xfrm>
            <a:off x="2876760" y="380664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92" name="Freeform 59"/>
          <p:cNvSpPr/>
          <p:nvPr/>
        </p:nvSpPr>
        <p:spPr>
          <a:xfrm>
            <a:off x="3215520" y="3993480"/>
            <a:ext cx="159480" cy="249480"/>
          </a:xfrm>
          <a:custGeom>
            <a:avLst/>
            <a:gdLst/>
            <a:ahLst/>
            <a:rect l="0" t="0" r="r" b="b"/>
            <a:pathLst>
              <a:path w="443" h="693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3"/>
                  <a:pt x="3" y="512"/>
                  <a:pt x="45" y="586"/>
                </a:cubicBezTo>
                <a:cubicBezTo>
                  <a:pt x="90" y="666"/>
                  <a:pt x="163" y="692"/>
                  <a:pt x="221" y="692"/>
                </a:cubicBezTo>
                <a:cubicBezTo>
                  <a:pt x="320" y="692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7"/>
                  <a:pt x="0" y="343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93" name="Freeform 60"/>
          <p:cNvSpPr/>
          <p:nvPr/>
        </p:nvSpPr>
        <p:spPr>
          <a:xfrm>
            <a:off x="3428640" y="419292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394" name="Freeform 61"/>
          <p:cNvSpPr/>
          <p:nvPr/>
        </p:nvSpPr>
        <p:spPr>
          <a:xfrm>
            <a:off x="3666960" y="410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95" name="Freeform 62"/>
          <p:cNvSpPr/>
          <p:nvPr/>
        </p:nvSpPr>
        <p:spPr>
          <a:xfrm>
            <a:off x="3869640" y="379728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2"/>
                  <a:pt x="0" y="784"/>
                </a:cubicBezTo>
                <a:cubicBezTo>
                  <a:pt x="0" y="919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3"/>
                </a:cubicBezTo>
                <a:cubicBezTo>
                  <a:pt x="352" y="279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4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3"/>
                  <a:pt x="0" y="407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96" name="Freeform 63"/>
          <p:cNvSpPr/>
          <p:nvPr/>
        </p:nvSpPr>
        <p:spPr>
          <a:xfrm>
            <a:off x="4106880" y="380664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97" name="Freeform 64"/>
          <p:cNvSpPr/>
          <p:nvPr/>
        </p:nvSpPr>
        <p:spPr>
          <a:xfrm>
            <a:off x="4527360" y="403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398" name="Freeform 65"/>
          <p:cNvSpPr/>
          <p:nvPr/>
        </p:nvSpPr>
        <p:spPr>
          <a:xfrm>
            <a:off x="4709520" y="377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704"/>
                </a:moveTo>
                <a:cubicBezTo>
                  <a:pt x="330" y="596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5"/>
                  <a:pt x="195" y="1194"/>
                  <a:pt x="19" y="1370"/>
                </a:cubicBezTo>
                <a:cubicBezTo>
                  <a:pt x="0" y="1390"/>
                  <a:pt x="0" y="1393"/>
                  <a:pt x="0" y="1396"/>
                </a:cubicBezTo>
                <a:cubicBezTo>
                  <a:pt x="0" y="1406"/>
                  <a:pt x="6" y="1409"/>
                  <a:pt x="13" y="1409"/>
                </a:cubicBezTo>
                <a:cubicBezTo>
                  <a:pt x="29" y="1409"/>
                  <a:pt x="157" y="1313"/>
                  <a:pt x="240" y="1133"/>
                </a:cubicBezTo>
                <a:cubicBezTo>
                  <a:pt x="314" y="980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399" name="Freeform 66"/>
          <p:cNvSpPr/>
          <p:nvPr/>
        </p:nvSpPr>
        <p:spPr>
          <a:xfrm>
            <a:off x="5047200" y="397152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00" name="Freeform 67"/>
          <p:cNvSpPr/>
          <p:nvPr/>
        </p:nvSpPr>
        <p:spPr>
          <a:xfrm>
            <a:off x="5601240" y="3806640"/>
            <a:ext cx="261720" cy="353160"/>
          </a:xfrm>
          <a:custGeom>
            <a:avLst/>
            <a:gdLst/>
            <a:ahLst/>
            <a:rect l="0" t="0" r="r" b="b"/>
            <a:pathLst>
              <a:path w="727" h="981">
                <a:moveTo>
                  <a:pt x="176" y="0"/>
                </a:moveTo>
                <a:lnTo>
                  <a:pt x="0" y="0"/>
                </a:lnTo>
                <a:lnTo>
                  <a:pt x="0" y="980"/>
                </a:lnTo>
                <a:lnTo>
                  <a:pt x="109" y="980"/>
                </a:lnTo>
                <a:lnTo>
                  <a:pt x="109" y="99"/>
                </a:lnTo>
                <a:lnTo>
                  <a:pt x="112" y="99"/>
                </a:lnTo>
                <a:cubicBezTo>
                  <a:pt x="138" y="157"/>
                  <a:pt x="198" y="279"/>
                  <a:pt x="205" y="295"/>
                </a:cubicBezTo>
                <a:lnTo>
                  <a:pt x="554" y="980"/>
                </a:lnTo>
                <a:lnTo>
                  <a:pt x="726" y="980"/>
                </a:lnTo>
                <a:lnTo>
                  <a:pt x="726" y="0"/>
                </a:lnTo>
                <a:lnTo>
                  <a:pt x="618" y="0"/>
                </a:lnTo>
                <a:lnTo>
                  <a:pt x="618" y="880"/>
                </a:lnTo>
                <a:lnTo>
                  <a:pt x="614" y="880"/>
                </a:lnTo>
                <a:cubicBezTo>
                  <a:pt x="589" y="823"/>
                  <a:pt x="528" y="701"/>
                  <a:pt x="522" y="685"/>
                </a:cubicBezTo>
                <a:lnTo>
                  <a:pt x="176" y="0"/>
                </a:lnTo>
              </a:path>
            </a:pathLst>
          </a:custGeom>
          <a:solidFill>
            <a:srgbClr val="ff00ff"/>
          </a:solidFill>
          <a:ln w="15840">
            <a:noFill/>
          </a:ln>
        </p:spPr>
      </p:sp>
      <p:sp>
        <p:nvSpPr>
          <p:cNvPr id="401" name="Freeform 68"/>
          <p:cNvSpPr/>
          <p:nvPr/>
        </p:nvSpPr>
        <p:spPr>
          <a:xfrm>
            <a:off x="5961600" y="377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1396"/>
                </a:moveTo>
                <a:cubicBezTo>
                  <a:pt x="330" y="1393"/>
                  <a:pt x="330" y="1390"/>
                  <a:pt x="304" y="1364"/>
                </a:cubicBezTo>
                <a:cubicBezTo>
                  <a:pt x="128" y="1188"/>
                  <a:pt x="83" y="922"/>
                  <a:pt x="83" y="704"/>
                </a:cubicBezTo>
                <a:cubicBezTo>
                  <a:pt x="83" y="461"/>
                  <a:pt x="138" y="215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9"/>
                  <a:pt x="314" y="1409"/>
                </a:cubicBezTo>
                <a:cubicBezTo>
                  <a:pt x="323" y="1409"/>
                  <a:pt x="330" y="1406"/>
                  <a:pt x="330" y="139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02" name="Freeform 69"/>
          <p:cNvSpPr/>
          <p:nvPr/>
        </p:nvSpPr>
        <p:spPr>
          <a:xfrm>
            <a:off x="6122880" y="3933360"/>
            <a:ext cx="275760" cy="334800"/>
          </a:xfrm>
          <a:custGeom>
            <a:avLst/>
            <a:gdLst/>
            <a:ahLst/>
            <a:rect l="0" t="0" r="r" b="b"/>
            <a:pathLst>
              <a:path w="766" h="930">
                <a:moveTo>
                  <a:pt x="285" y="128"/>
                </a:moveTo>
                <a:cubicBezTo>
                  <a:pt x="291" y="99"/>
                  <a:pt x="304" y="45"/>
                  <a:pt x="304" y="38"/>
                </a:cubicBezTo>
                <a:cubicBezTo>
                  <a:pt x="304" y="13"/>
                  <a:pt x="288" y="0"/>
                  <a:pt x="262" y="0"/>
                </a:cubicBezTo>
                <a:cubicBezTo>
                  <a:pt x="259" y="0"/>
                  <a:pt x="221" y="0"/>
                  <a:pt x="208" y="51"/>
                </a:cubicBezTo>
                <a:lnTo>
                  <a:pt x="3" y="868"/>
                </a:lnTo>
                <a:cubicBezTo>
                  <a:pt x="0" y="884"/>
                  <a:pt x="0" y="887"/>
                  <a:pt x="0" y="890"/>
                </a:cubicBezTo>
                <a:cubicBezTo>
                  <a:pt x="0" y="913"/>
                  <a:pt x="16" y="929"/>
                  <a:pt x="38" y="929"/>
                </a:cubicBezTo>
                <a:cubicBezTo>
                  <a:pt x="70" y="929"/>
                  <a:pt x="86" y="903"/>
                  <a:pt x="90" y="900"/>
                </a:cubicBezTo>
                <a:cubicBezTo>
                  <a:pt x="96" y="887"/>
                  <a:pt x="112" y="813"/>
                  <a:pt x="166" y="596"/>
                </a:cubicBezTo>
                <a:cubicBezTo>
                  <a:pt x="211" y="634"/>
                  <a:pt x="275" y="640"/>
                  <a:pt x="304" y="640"/>
                </a:cubicBezTo>
                <a:cubicBezTo>
                  <a:pt x="403" y="640"/>
                  <a:pt x="458" y="576"/>
                  <a:pt x="493" y="538"/>
                </a:cubicBezTo>
                <a:cubicBezTo>
                  <a:pt x="502" y="599"/>
                  <a:pt x="557" y="640"/>
                  <a:pt x="618" y="640"/>
                </a:cubicBezTo>
                <a:cubicBezTo>
                  <a:pt x="669" y="640"/>
                  <a:pt x="701" y="608"/>
                  <a:pt x="723" y="560"/>
                </a:cubicBezTo>
                <a:cubicBezTo>
                  <a:pt x="746" y="512"/>
                  <a:pt x="765" y="426"/>
                  <a:pt x="765" y="423"/>
                </a:cubicBezTo>
                <a:cubicBezTo>
                  <a:pt x="765" y="407"/>
                  <a:pt x="752" y="407"/>
                  <a:pt x="749" y="407"/>
                </a:cubicBezTo>
                <a:cubicBezTo>
                  <a:pt x="733" y="407"/>
                  <a:pt x="733" y="413"/>
                  <a:pt x="730" y="432"/>
                </a:cubicBezTo>
                <a:cubicBezTo>
                  <a:pt x="704" y="525"/>
                  <a:pt x="678" y="608"/>
                  <a:pt x="621" y="608"/>
                </a:cubicBezTo>
                <a:cubicBezTo>
                  <a:pt x="582" y="608"/>
                  <a:pt x="579" y="573"/>
                  <a:pt x="579" y="544"/>
                </a:cubicBezTo>
                <a:cubicBezTo>
                  <a:pt x="579" y="512"/>
                  <a:pt x="595" y="445"/>
                  <a:pt x="608" y="397"/>
                </a:cubicBezTo>
                <a:lnTo>
                  <a:pt x="646" y="243"/>
                </a:lnTo>
                <a:cubicBezTo>
                  <a:pt x="650" y="224"/>
                  <a:pt x="666" y="170"/>
                  <a:pt x="672" y="147"/>
                </a:cubicBezTo>
                <a:cubicBezTo>
                  <a:pt x="678" y="115"/>
                  <a:pt x="691" y="61"/>
                  <a:pt x="691" y="54"/>
                </a:cubicBezTo>
                <a:cubicBezTo>
                  <a:pt x="691" y="29"/>
                  <a:pt x="672" y="16"/>
                  <a:pt x="650" y="16"/>
                </a:cubicBezTo>
                <a:cubicBezTo>
                  <a:pt x="643" y="16"/>
                  <a:pt x="608" y="16"/>
                  <a:pt x="595" y="64"/>
                </a:cubicBezTo>
                <a:lnTo>
                  <a:pt x="528" y="330"/>
                </a:lnTo>
                <a:cubicBezTo>
                  <a:pt x="512" y="400"/>
                  <a:pt x="496" y="458"/>
                  <a:pt x="493" y="474"/>
                </a:cubicBezTo>
                <a:cubicBezTo>
                  <a:pt x="493" y="480"/>
                  <a:pt x="422" y="608"/>
                  <a:pt x="310" y="608"/>
                </a:cubicBezTo>
                <a:cubicBezTo>
                  <a:pt x="240" y="608"/>
                  <a:pt x="205" y="560"/>
                  <a:pt x="205" y="487"/>
                </a:cubicBezTo>
                <a:cubicBezTo>
                  <a:pt x="205" y="445"/>
                  <a:pt x="214" y="407"/>
                  <a:pt x="224" y="365"/>
                </a:cubicBezTo>
                <a:lnTo>
                  <a:pt x="285" y="12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03" name="Freeform 70"/>
          <p:cNvSpPr/>
          <p:nvPr/>
        </p:nvSpPr>
        <p:spPr>
          <a:xfrm>
            <a:off x="6581520" y="397152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04" name="Freeform 71"/>
          <p:cNvSpPr/>
          <p:nvPr/>
        </p:nvSpPr>
        <p:spPr>
          <a:xfrm>
            <a:off x="7136640" y="3806640"/>
            <a:ext cx="265320" cy="353160"/>
          </a:xfrm>
          <a:custGeom>
            <a:avLst/>
            <a:gdLst/>
            <a:ahLst/>
            <a:rect l="0" t="0" r="r" b="b"/>
            <a:pathLst>
              <a:path w="737" h="981">
                <a:moveTo>
                  <a:pt x="458" y="519"/>
                </a:moveTo>
                <a:cubicBezTo>
                  <a:pt x="602" y="477"/>
                  <a:pt x="698" y="378"/>
                  <a:pt x="698" y="263"/>
                </a:cubicBezTo>
                <a:cubicBezTo>
                  <a:pt x="698" y="122"/>
                  <a:pt x="541" y="0"/>
                  <a:pt x="339" y="0"/>
                </a:cubicBezTo>
                <a:lnTo>
                  <a:pt x="0" y="0"/>
                </a:lnTo>
                <a:lnTo>
                  <a:pt x="0" y="980"/>
                </a:lnTo>
                <a:lnTo>
                  <a:pt x="122" y="980"/>
                </a:lnTo>
                <a:lnTo>
                  <a:pt x="122" y="531"/>
                </a:lnTo>
                <a:lnTo>
                  <a:pt x="346" y="531"/>
                </a:lnTo>
                <a:lnTo>
                  <a:pt x="611" y="980"/>
                </a:lnTo>
                <a:lnTo>
                  <a:pt x="736" y="980"/>
                </a:lnTo>
                <a:lnTo>
                  <a:pt x="458" y="519"/>
                </a:lnTo>
              </a:path>
              <a:path w="461" h="366">
                <a:moveTo>
                  <a:pt x="0" y="365"/>
                </a:moveTo>
                <a:lnTo>
                  <a:pt x="0" y="0"/>
                </a:lnTo>
                <a:lnTo>
                  <a:pt x="201" y="0"/>
                </a:lnTo>
                <a:cubicBezTo>
                  <a:pt x="368" y="0"/>
                  <a:pt x="460" y="83"/>
                  <a:pt x="460" y="183"/>
                </a:cubicBezTo>
                <a:cubicBezTo>
                  <a:pt x="460" y="282"/>
                  <a:pt x="371" y="365"/>
                  <a:pt x="201" y="365"/>
                </a:cubicBezTo>
                <a:lnTo>
                  <a:pt x="0" y="365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05" name="Freeform 72"/>
          <p:cNvSpPr/>
          <p:nvPr/>
        </p:nvSpPr>
        <p:spPr>
          <a:xfrm>
            <a:off x="7795440" y="3795120"/>
            <a:ext cx="231840" cy="375120"/>
          </a:xfrm>
          <a:custGeom>
            <a:avLst/>
            <a:gdLst/>
            <a:ahLst/>
            <a:rect l="0" t="0" r="r" b="b"/>
            <a:pathLst>
              <a:path w="644" h="1042">
                <a:moveTo>
                  <a:pt x="595" y="70"/>
                </a:moveTo>
                <a:cubicBezTo>
                  <a:pt x="518" y="22"/>
                  <a:pt x="438" y="0"/>
                  <a:pt x="336" y="0"/>
                </a:cubicBezTo>
                <a:cubicBezTo>
                  <a:pt x="141" y="0"/>
                  <a:pt x="16" y="138"/>
                  <a:pt x="16" y="279"/>
                </a:cubicBezTo>
                <a:cubicBezTo>
                  <a:pt x="16" y="339"/>
                  <a:pt x="35" y="397"/>
                  <a:pt x="93" y="458"/>
                </a:cubicBezTo>
                <a:cubicBezTo>
                  <a:pt x="154" y="522"/>
                  <a:pt x="214" y="538"/>
                  <a:pt x="298" y="557"/>
                </a:cubicBezTo>
                <a:cubicBezTo>
                  <a:pt x="419" y="586"/>
                  <a:pt x="432" y="592"/>
                  <a:pt x="470" y="628"/>
                </a:cubicBezTo>
                <a:cubicBezTo>
                  <a:pt x="499" y="650"/>
                  <a:pt x="531" y="698"/>
                  <a:pt x="531" y="759"/>
                </a:cubicBezTo>
                <a:cubicBezTo>
                  <a:pt x="531" y="852"/>
                  <a:pt x="454" y="945"/>
                  <a:pt x="326" y="945"/>
                </a:cubicBezTo>
                <a:cubicBezTo>
                  <a:pt x="266" y="945"/>
                  <a:pt x="141" y="929"/>
                  <a:pt x="22" y="829"/>
                </a:cubicBezTo>
                <a:lnTo>
                  <a:pt x="0" y="945"/>
                </a:lnTo>
                <a:cubicBezTo>
                  <a:pt x="125" y="1021"/>
                  <a:pt x="237" y="1041"/>
                  <a:pt x="326" y="1041"/>
                </a:cubicBezTo>
                <a:cubicBezTo>
                  <a:pt x="512" y="1041"/>
                  <a:pt x="643" y="900"/>
                  <a:pt x="643" y="743"/>
                </a:cubicBezTo>
                <a:cubicBezTo>
                  <a:pt x="643" y="653"/>
                  <a:pt x="598" y="583"/>
                  <a:pt x="566" y="551"/>
                </a:cubicBezTo>
                <a:cubicBezTo>
                  <a:pt x="502" y="480"/>
                  <a:pt x="454" y="467"/>
                  <a:pt x="326" y="435"/>
                </a:cubicBezTo>
                <a:cubicBezTo>
                  <a:pt x="243" y="416"/>
                  <a:pt x="221" y="410"/>
                  <a:pt x="179" y="371"/>
                </a:cubicBezTo>
                <a:cubicBezTo>
                  <a:pt x="170" y="365"/>
                  <a:pt x="128" y="323"/>
                  <a:pt x="128" y="263"/>
                </a:cubicBezTo>
                <a:cubicBezTo>
                  <a:pt x="128" y="179"/>
                  <a:pt x="205" y="93"/>
                  <a:pt x="336" y="93"/>
                </a:cubicBezTo>
                <a:cubicBezTo>
                  <a:pt x="454" y="93"/>
                  <a:pt x="522" y="141"/>
                  <a:pt x="573" y="183"/>
                </a:cubicBezTo>
                <a:lnTo>
                  <a:pt x="595" y="7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06" name="Freeform 73"/>
          <p:cNvSpPr/>
          <p:nvPr/>
        </p:nvSpPr>
        <p:spPr>
          <a:xfrm>
            <a:off x="8097480" y="410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07" name="Freeform 74"/>
          <p:cNvSpPr/>
          <p:nvPr/>
        </p:nvSpPr>
        <p:spPr>
          <a:xfrm>
            <a:off x="8298000" y="3939120"/>
            <a:ext cx="268920" cy="225000"/>
          </a:xfrm>
          <a:custGeom>
            <a:avLst/>
            <a:gdLst/>
            <a:ahLst/>
            <a:rect l="0" t="0" r="r" b="b"/>
            <a:pathLst>
              <a:path w="747" h="625">
                <a:moveTo>
                  <a:pt x="678" y="83"/>
                </a:moveTo>
                <a:cubicBezTo>
                  <a:pt x="698" y="83"/>
                  <a:pt x="746" y="83"/>
                  <a:pt x="746" y="35"/>
                </a:cubicBezTo>
                <a:cubicBezTo>
                  <a:pt x="746" y="0"/>
                  <a:pt x="717" y="0"/>
                  <a:pt x="691" y="0"/>
                </a:cubicBezTo>
                <a:lnTo>
                  <a:pt x="371" y="0"/>
                </a:lnTo>
                <a:cubicBezTo>
                  <a:pt x="157" y="0"/>
                  <a:pt x="0" y="234"/>
                  <a:pt x="0" y="400"/>
                </a:cubicBezTo>
                <a:cubicBezTo>
                  <a:pt x="0" y="525"/>
                  <a:pt x="83" y="624"/>
                  <a:pt x="211" y="624"/>
                </a:cubicBezTo>
                <a:cubicBezTo>
                  <a:pt x="378" y="624"/>
                  <a:pt x="566" y="455"/>
                  <a:pt x="566" y="237"/>
                </a:cubicBezTo>
                <a:cubicBezTo>
                  <a:pt x="566" y="211"/>
                  <a:pt x="566" y="144"/>
                  <a:pt x="522" y="83"/>
                </a:cubicBezTo>
                <a:lnTo>
                  <a:pt x="678" y="83"/>
                </a:lnTo>
              </a:path>
              <a:path w="392" h="510">
                <a:moveTo>
                  <a:pt x="128" y="509"/>
                </a:moveTo>
                <a:cubicBezTo>
                  <a:pt x="58" y="509"/>
                  <a:pt x="0" y="461"/>
                  <a:pt x="0" y="359"/>
                </a:cubicBezTo>
                <a:cubicBezTo>
                  <a:pt x="0" y="317"/>
                  <a:pt x="20" y="199"/>
                  <a:pt x="68" y="116"/>
                </a:cubicBezTo>
                <a:cubicBezTo>
                  <a:pt x="128" y="19"/>
                  <a:pt x="212" y="0"/>
                  <a:pt x="260" y="0"/>
                </a:cubicBezTo>
                <a:cubicBezTo>
                  <a:pt x="378" y="0"/>
                  <a:pt x="391" y="93"/>
                  <a:pt x="391" y="135"/>
                </a:cubicBezTo>
                <a:cubicBezTo>
                  <a:pt x="391" y="202"/>
                  <a:pt x="362" y="317"/>
                  <a:pt x="314" y="391"/>
                </a:cubicBezTo>
                <a:cubicBezTo>
                  <a:pt x="260" y="474"/>
                  <a:pt x="183" y="509"/>
                  <a:pt x="128" y="509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08" name="Freeform 75"/>
          <p:cNvSpPr/>
          <p:nvPr/>
        </p:nvSpPr>
        <p:spPr>
          <a:xfrm>
            <a:off x="8615880" y="377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704"/>
                </a:moveTo>
                <a:cubicBezTo>
                  <a:pt x="330" y="596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5"/>
                  <a:pt x="195" y="1194"/>
                  <a:pt x="19" y="1370"/>
                </a:cubicBezTo>
                <a:cubicBezTo>
                  <a:pt x="0" y="1390"/>
                  <a:pt x="0" y="1393"/>
                  <a:pt x="0" y="1396"/>
                </a:cubicBezTo>
                <a:cubicBezTo>
                  <a:pt x="0" y="1406"/>
                  <a:pt x="6" y="1409"/>
                  <a:pt x="13" y="1409"/>
                </a:cubicBezTo>
                <a:cubicBezTo>
                  <a:pt x="29" y="1409"/>
                  <a:pt x="157" y="1313"/>
                  <a:pt x="240" y="1133"/>
                </a:cubicBezTo>
                <a:cubicBezTo>
                  <a:pt x="314" y="980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09" name="CustomShape 76"/>
          <p:cNvSpPr/>
          <p:nvPr/>
        </p:nvSpPr>
        <p:spPr>
          <a:xfrm rot="16200000">
            <a:off x="1985400" y="888120"/>
            <a:ext cx="875520" cy="4297680"/>
          </a:xfrm>
          <a:custGeom>
            <a:avLst/>
            <a:gdLst/>
            <a:ahLst/>
            <a:rect l="0" t="0" r="r" b="b"/>
            <a:pathLst>
              <a:path w="2434" h="11939">
                <a:moveTo>
                  <a:pt x="2433" y="0"/>
                </a:moveTo>
                <a:cubicBezTo>
                  <a:pt x="1824" y="0"/>
                  <a:pt x="1216" y="497"/>
                  <a:pt x="1216" y="994"/>
                </a:cubicBezTo>
                <a:lnTo>
                  <a:pt x="1216" y="1500"/>
                </a:lnTo>
                <a:cubicBezTo>
                  <a:pt x="1216" y="1997"/>
                  <a:pt x="608" y="2494"/>
                  <a:pt x="0" y="2494"/>
                </a:cubicBezTo>
                <a:cubicBezTo>
                  <a:pt x="608" y="2494"/>
                  <a:pt x="1216" y="2992"/>
                  <a:pt x="1216" y="3489"/>
                </a:cubicBezTo>
                <a:lnTo>
                  <a:pt x="1216" y="10944"/>
                </a:lnTo>
                <a:cubicBezTo>
                  <a:pt x="1216" y="11441"/>
                  <a:pt x="1824" y="11938"/>
                  <a:pt x="2433" y="11938"/>
                </a:cubicBezTo>
              </a:path>
            </a:pathLst>
          </a:custGeom>
          <a:noFill/>
          <a:ln w="91440">
            <a:solidFill>
              <a:srgbClr val="ffff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The model (8)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1261440" y="4708800"/>
            <a:ext cx="9894240" cy="178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Observables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 vary in time and space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Quantities of interest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 vary in time or space (not both)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Random error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Freeform 3"/>
          <p:cNvSpPr/>
          <p:nvPr/>
        </p:nvSpPr>
        <p:spPr>
          <a:xfrm>
            <a:off x="979920" y="3800880"/>
            <a:ext cx="163800" cy="358920"/>
          </a:xfrm>
          <a:custGeom>
            <a:avLst/>
            <a:gdLst/>
            <a:ahLst/>
            <a:rect l="0" t="0" r="r" b="b"/>
            <a:pathLst>
              <a:path w="455" h="997">
                <a:moveTo>
                  <a:pt x="211" y="451"/>
                </a:moveTo>
                <a:lnTo>
                  <a:pt x="368" y="451"/>
                </a:lnTo>
                <a:lnTo>
                  <a:pt x="368" y="368"/>
                </a:lnTo>
                <a:lnTo>
                  <a:pt x="208" y="368"/>
                </a:lnTo>
                <a:lnTo>
                  <a:pt x="208" y="202"/>
                </a:lnTo>
                <a:cubicBezTo>
                  <a:pt x="208" y="96"/>
                  <a:pt x="301" y="86"/>
                  <a:pt x="339" y="86"/>
                </a:cubicBezTo>
                <a:cubicBezTo>
                  <a:pt x="368" y="86"/>
                  <a:pt x="406" y="90"/>
                  <a:pt x="454" y="109"/>
                </a:cubicBezTo>
                <a:lnTo>
                  <a:pt x="454" y="16"/>
                </a:lnTo>
                <a:cubicBezTo>
                  <a:pt x="435" y="13"/>
                  <a:pt x="394" y="0"/>
                  <a:pt x="339" y="0"/>
                </a:cubicBezTo>
                <a:cubicBezTo>
                  <a:pt x="208" y="0"/>
                  <a:pt x="106" y="99"/>
                  <a:pt x="106" y="240"/>
                </a:cubicBezTo>
                <a:lnTo>
                  <a:pt x="106" y="368"/>
                </a:lnTo>
                <a:lnTo>
                  <a:pt x="0" y="368"/>
                </a:lnTo>
                <a:lnTo>
                  <a:pt x="0" y="451"/>
                </a:lnTo>
                <a:lnTo>
                  <a:pt x="106" y="451"/>
                </a:lnTo>
                <a:lnTo>
                  <a:pt x="106" y="996"/>
                </a:lnTo>
                <a:lnTo>
                  <a:pt x="211" y="996"/>
                </a:lnTo>
                <a:lnTo>
                  <a:pt x="211" y="4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13" name="Freeform 4"/>
          <p:cNvSpPr/>
          <p:nvPr/>
        </p:nvSpPr>
        <p:spPr>
          <a:xfrm>
            <a:off x="1206000" y="377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1396"/>
                </a:moveTo>
                <a:cubicBezTo>
                  <a:pt x="330" y="1393"/>
                  <a:pt x="330" y="1390"/>
                  <a:pt x="304" y="1364"/>
                </a:cubicBezTo>
                <a:cubicBezTo>
                  <a:pt x="128" y="1188"/>
                  <a:pt x="83" y="922"/>
                  <a:pt x="83" y="704"/>
                </a:cubicBezTo>
                <a:cubicBezTo>
                  <a:pt x="83" y="461"/>
                  <a:pt x="138" y="215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9"/>
                  <a:pt x="314" y="1409"/>
                </a:cubicBezTo>
                <a:cubicBezTo>
                  <a:pt x="323" y="1409"/>
                  <a:pt x="330" y="1406"/>
                  <a:pt x="330" y="139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14" name="Freeform 5"/>
          <p:cNvSpPr/>
          <p:nvPr/>
        </p:nvSpPr>
        <p:spPr>
          <a:xfrm>
            <a:off x="1360080" y="3932280"/>
            <a:ext cx="220320" cy="330120"/>
          </a:xfrm>
          <a:custGeom>
            <a:avLst/>
            <a:gdLst/>
            <a:ahLst/>
            <a:rect l="0" t="0" r="r" b="b"/>
            <a:pathLst>
              <a:path w="612" h="917">
                <a:moveTo>
                  <a:pt x="611" y="0"/>
                </a:moveTo>
                <a:lnTo>
                  <a:pt x="506" y="0"/>
                </a:lnTo>
                <a:cubicBezTo>
                  <a:pt x="320" y="448"/>
                  <a:pt x="317" y="512"/>
                  <a:pt x="317" y="548"/>
                </a:cubicBezTo>
                <a:lnTo>
                  <a:pt x="314" y="548"/>
                </a:lnTo>
                <a:cubicBezTo>
                  <a:pt x="307" y="451"/>
                  <a:pt x="195" y="189"/>
                  <a:pt x="189" y="176"/>
                </a:cubicBezTo>
                <a:lnTo>
                  <a:pt x="112" y="0"/>
                </a:lnTo>
                <a:lnTo>
                  <a:pt x="0" y="0"/>
                </a:lnTo>
                <a:lnTo>
                  <a:pt x="275" y="628"/>
                </a:lnTo>
                <a:cubicBezTo>
                  <a:pt x="256" y="669"/>
                  <a:pt x="230" y="740"/>
                  <a:pt x="224" y="752"/>
                </a:cubicBezTo>
                <a:cubicBezTo>
                  <a:pt x="186" y="836"/>
                  <a:pt x="163" y="836"/>
                  <a:pt x="144" y="836"/>
                </a:cubicBezTo>
                <a:cubicBezTo>
                  <a:pt x="122" y="836"/>
                  <a:pt x="74" y="829"/>
                  <a:pt x="32" y="813"/>
                </a:cubicBezTo>
                <a:lnTo>
                  <a:pt x="42" y="906"/>
                </a:lnTo>
                <a:cubicBezTo>
                  <a:pt x="74" y="912"/>
                  <a:pt x="112" y="916"/>
                  <a:pt x="144" y="916"/>
                </a:cubicBezTo>
                <a:cubicBezTo>
                  <a:pt x="192" y="916"/>
                  <a:pt x="243" y="900"/>
                  <a:pt x="304" y="756"/>
                </a:cubicBezTo>
                <a:lnTo>
                  <a:pt x="611" y="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15" name="Freeform 6"/>
          <p:cNvSpPr/>
          <p:nvPr/>
        </p:nvSpPr>
        <p:spPr>
          <a:xfrm>
            <a:off x="1682640" y="403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16" name="Freeform 7"/>
          <p:cNvSpPr/>
          <p:nvPr/>
        </p:nvSpPr>
        <p:spPr>
          <a:xfrm>
            <a:off x="1897200" y="3777840"/>
            <a:ext cx="22320" cy="507600"/>
          </a:xfrm>
          <a:custGeom>
            <a:avLst/>
            <a:gdLst/>
            <a:ahLst/>
            <a:rect l="0" t="0" r="r" b="b"/>
            <a:pathLst>
              <a:path w="62" h="1410">
                <a:moveTo>
                  <a:pt x="61" y="51"/>
                </a:moveTo>
                <a:cubicBezTo>
                  <a:pt x="61" y="26"/>
                  <a:pt x="61" y="0"/>
                  <a:pt x="29" y="0"/>
                </a:cubicBezTo>
                <a:cubicBezTo>
                  <a:pt x="0" y="0"/>
                  <a:pt x="0" y="26"/>
                  <a:pt x="0" y="51"/>
                </a:cubicBezTo>
                <a:lnTo>
                  <a:pt x="0" y="1358"/>
                </a:lnTo>
                <a:cubicBezTo>
                  <a:pt x="0" y="1383"/>
                  <a:pt x="0" y="1409"/>
                  <a:pt x="29" y="1409"/>
                </a:cubicBezTo>
                <a:cubicBezTo>
                  <a:pt x="61" y="1409"/>
                  <a:pt x="61" y="1383"/>
                  <a:pt x="61" y="1358"/>
                </a:cubicBezTo>
                <a:lnTo>
                  <a:pt x="61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17" name="Freeform 8"/>
          <p:cNvSpPr/>
          <p:nvPr/>
        </p:nvSpPr>
        <p:spPr>
          <a:xfrm>
            <a:off x="2019240" y="3927600"/>
            <a:ext cx="181080" cy="232200"/>
          </a:xfrm>
          <a:custGeom>
            <a:avLst/>
            <a:gdLst/>
            <a:ahLst/>
            <a:rect l="0" t="0" r="r" b="b"/>
            <a:pathLst>
              <a:path w="503" h="645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4"/>
                </a:lnTo>
                <a:lnTo>
                  <a:pt x="109" y="644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1"/>
                </a:cubicBezTo>
                <a:lnTo>
                  <a:pt x="390" y="644"/>
                </a:lnTo>
                <a:lnTo>
                  <a:pt x="502" y="644"/>
                </a:lnTo>
                <a:lnTo>
                  <a:pt x="502" y="221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18" name="Freeform 9"/>
          <p:cNvSpPr/>
          <p:nvPr/>
        </p:nvSpPr>
        <p:spPr>
          <a:xfrm>
            <a:off x="2282760" y="410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19" name="Freeform 10"/>
          <p:cNvSpPr/>
          <p:nvPr/>
        </p:nvSpPr>
        <p:spPr>
          <a:xfrm>
            <a:off x="2492640" y="3795120"/>
            <a:ext cx="317160" cy="426960"/>
          </a:xfrm>
          <a:custGeom>
            <a:avLst/>
            <a:gdLst/>
            <a:ahLst/>
            <a:rect l="0" t="0" r="r" b="b"/>
            <a:pathLst>
              <a:path w="881" h="1186">
                <a:moveTo>
                  <a:pt x="672" y="964"/>
                </a:moveTo>
                <a:cubicBezTo>
                  <a:pt x="826" y="842"/>
                  <a:pt x="880" y="672"/>
                  <a:pt x="880" y="522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1"/>
                  <a:pt x="0" y="522"/>
                </a:cubicBezTo>
                <a:cubicBezTo>
                  <a:pt x="0" y="823"/>
                  <a:pt x="208" y="1041"/>
                  <a:pt x="438" y="1041"/>
                </a:cubicBezTo>
                <a:cubicBezTo>
                  <a:pt x="461" y="1041"/>
                  <a:pt x="512" y="1041"/>
                  <a:pt x="573" y="1015"/>
                </a:cubicBezTo>
                <a:lnTo>
                  <a:pt x="694" y="1185"/>
                </a:lnTo>
                <a:lnTo>
                  <a:pt x="842" y="1185"/>
                </a:lnTo>
                <a:lnTo>
                  <a:pt x="672" y="964"/>
                </a:lnTo>
              </a:path>
              <a:path w="637" h="862">
                <a:moveTo>
                  <a:pt x="396" y="848"/>
                </a:moveTo>
                <a:cubicBezTo>
                  <a:pt x="396" y="848"/>
                  <a:pt x="358" y="861"/>
                  <a:pt x="320" y="861"/>
                </a:cubicBezTo>
                <a:cubicBezTo>
                  <a:pt x="153" y="861"/>
                  <a:pt x="0" y="694"/>
                  <a:pt x="0" y="432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3"/>
                  <a:pt x="636" y="432"/>
                </a:cubicBezTo>
                <a:cubicBezTo>
                  <a:pt x="636" y="525"/>
                  <a:pt x="617" y="678"/>
                  <a:pt x="492" y="794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8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20" name="Freeform 11"/>
          <p:cNvSpPr/>
          <p:nvPr/>
        </p:nvSpPr>
        <p:spPr>
          <a:xfrm>
            <a:off x="2844000" y="403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21" name="Freeform 12"/>
          <p:cNvSpPr/>
          <p:nvPr/>
        </p:nvSpPr>
        <p:spPr>
          <a:xfrm>
            <a:off x="3040920" y="410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22" name="Freeform 13"/>
          <p:cNvSpPr/>
          <p:nvPr/>
        </p:nvSpPr>
        <p:spPr>
          <a:xfrm>
            <a:off x="3236760" y="380664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23" name="Freeform 14"/>
          <p:cNvSpPr/>
          <p:nvPr/>
        </p:nvSpPr>
        <p:spPr>
          <a:xfrm>
            <a:off x="3575520" y="3993480"/>
            <a:ext cx="159480" cy="249480"/>
          </a:xfrm>
          <a:custGeom>
            <a:avLst/>
            <a:gdLst/>
            <a:ahLst/>
            <a:rect l="0" t="0" r="r" b="b"/>
            <a:pathLst>
              <a:path w="443" h="693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3"/>
                  <a:pt x="3" y="512"/>
                  <a:pt x="45" y="586"/>
                </a:cubicBezTo>
                <a:cubicBezTo>
                  <a:pt x="90" y="666"/>
                  <a:pt x="163" y="692"/>
                  <a:pt x="221" y="692"/>
                </a:cubicBezTo>
                <a:cubicBezTo>
                  <a:pt x="320" y="692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7"/>
                  <a:pt x="0" y="343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24" name="Freeform 15"/>
          <p:cNvSpPr/>
          <p:nvPr/>
        </p:nvSpPr>
        <p:spPr>
          <a:xfrm>
            <a:off x="3788640" y="419292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25" name="Freeform 16"/>
          <p:cNvSpPr/>
          <p:nvPr/>
        </p:nvSpPr>
        <p:spPr>
          <a:xfrm>
            <a:off x="4026960" y="410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26" name="Freeform 17"/>
          <p:cNvSpPr/>
          <p:nvPr/>
        </p:nvSpPr>
        <p:spPr>
          <a:xfrm>
            <a:off x="4229640" y="379728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2"/>
                  <a:pt x="0" y="784"/>
                </a:cubicBezTo>
                <a:cubicBezTo>
                  <a:pt x="0" y="919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3"/>
                </a:cubicBezTo>
                <a:cubicBezTo>
                  <a:pt x="352" y="279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4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3"/>
                  <a:pt x="0" y="407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27" name="Freeform 18"/>
          <p:cNvSpPr/>
          <p:nvPr/>
        </p:nvSpPr>
        <p:spPr>
          <a:xfrm>
            <a:off x="4466880" y="380664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28" name="Freeform 19"/>
          <p:cNvSpPr/>
          <p:nvPr/>
        </p:nvSpPr>
        <p:spPr>
          <a:xfrm>
            <a:off x="4887360" y="403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29" name="Freeform 20"/>
          <p:cNvSpPr/>
          <p:nvPr/>
        </p:nvSpPr>
        <p:spPr>
          <a:xfrm>
            <a:off x="5069520" y="377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704"/>
                </a:moveTo>
                <a:cubicBezTo>
                  <a:pt x="330" y="596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5"/>
                  <a:pt x="195" y="1194"/>
                  <a:pt x="19" y="1370"/>
                </a:cubicBezTo>
                <a:cubicBezTo>
                  <a:pt x="0" y="1390"/>
                  <a:pt x="0" y="1393"/>
                  <a:pt x="0" y="1396"/>
                </a:cubicBezTo>
                <a:cubicBezTo>
                  <a:pt x="0" y="1406"/>
                  <a:pt x="6" y="1409"/>
                  <a:pt x="13" y="1409"/>
                </a:cubicBezTo>
                <a:cubicBezTo>
                  <a:pt x="29" y="1409"/>
                  <a:pt x="157" y="1313"/>
                  <a:pt x="240" y="1133"/>
                </a:cubicBezTo>
                <a:cubicBezTo>
                  <a:pt x="314" y="980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30" name="Freeform 21"/>
          <p:cNvSpPr/>
          <p:nvPr/>
        </p:nvSpPr>
        <p:spPr>
          <a:xfrm>
            <a:off x="5407200" y="397152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31" name="Freeform 22"/>
          <p:cNvSpPr/>
          <p:nvPr/>
        </p:nvSpPr>
        <p:spPr>
          <a:xfrm>
            <a:off x="5961240" y="3806640"/>
            <a:ext cx="261720" cy="353160"/>
          </a:xfrm>
          <a:custGeom>
            <a:avLst/>
            <a:gdLst/>
            <a:ahLst/>
            <a:rect l="0" t="0" r="r" b="b"/>
            <a:pathLst>
              <a:path w="727" h="981">
                <a:moveTo>
                  <a:pt x="176" y="0"/>
                </a:moveTo>
                <a:lnTo>
                  <a:pt x="0" y="0"/>
                </a:lnTo>
                <a:lnTo>
                  <a:pt x="0" y="980"/>
                </a:lnTo>
                <a:lnTo>
                  <a:pt x="109" y="980"/>
                </a:lnTo>
                <a:lnTo>
                  <a:pt x="109" y="99"/>
                </a:lnTo>
                <a:lnTo>
                  <a:pt x="112" y="99"/>
                </a:lnTo>
                <a:cubicBezTo>
                  <a:pt x="138" y="157"/>
                  <a:pt x="198" y="279"/>
                  <a:pt x="205" y="295"/>
                </a:cubicBezTo>
                <a:lnTo>
                  <a:pt x="554" y="980"/>
                </a:lnTo>
                <a:lnTo>
                  <a:pt x="726" y="980"/>
                </a:lnTo>
                <a:lnTo>
                  <a:pt x="726" y="0"/>
                </a:lnTo>
                <a:lnTo>
                  <a:pt x="618" y="0"/>
                </a:lnTo>
                <a:lnTo>
                  <a:pt x="618" y="880"/>
                </a:lnTo>
                <a:lnTo>
                  <a:pt x="614" y="880"/>
                </a:lnTo>
                <a:cubicBezTo>
                  <a:pt x="589" y="823"/>
                  <a:pt x="528" y="701"/>
                  <a:pt x="522" y="685"/>
                </a:cubicBezTo>
                <a:lnTo>
                  <a:pt x="176" y="0"/>
                </a:lnTo>
              </a:path>
            </a:pathLst>
          </a:custGeom>
          <a:solidFill>
            <a:srgbClr val="ff00ff"/>
          </a:solidFill>
          <a:ln w="15840">
            <a:noFill/>
          </a:ln>
        </p:spPr>
      </p:sp>
      <p:sp>
        <p:nvSpPr>
          <p:cNvPr id="432" name="Freeform 23"/>
          <p:cNvSpPr/>
          <p:nvPr/>
        </p:nvSpPr>
        <p:spPr>
          <a:xfrm>
            <a:off x="6321600" y="377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1396"/>
                </a:moveTo>
                <a:cubicBezTo>
                  <a:pt x="330" y="1393"/>
                  <a:pt x="330" y="1390"/>
                  <a:pt x="304" y="1364"/>
                </a:cubicBezTo>
                <a:cubicBezTo>
                  <a:pt x="128" y="1188"/>
                  <a:pt x="83" y="922"/>
                  <a:pt x="83" y="704"/>
                </a:cubicBezTo>
                <a:cubicBezTo>
                  <a:pt x="83" y="461"/>
                  <a:pt x="138" y="215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9"/>
                  <a:pt x="314" y="1409"/>
                </a:cubicBezTo>
                <a:cubicBezTo>
                  <a:pt x="323" y="1409"/>
                  <a:pt x="330" y="1406"/>
                  <a:pt x="330" y="139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33" name="Freeform 24"/>
          <p:cNvSpPr/>
          <p:nvPr/>
        </p:nvSpPr>
        <p:spPr>
          <a:xfrm>
            <a:off x="6482880" y="3933360"/>
            <a:ext cx="275760" cy="334800"/>
          </a:xfrm>
          <a:custGeom>
            <a:avLst/>
            <a:gdLst/>
            <a:ahLst/>
            <a:rect l="0" t="0" r="r" b="b"/>
            <a:pathLst>
              <a:path w="766" h="930">
                <a:moveTo>
                  <a:pt x="285" y="128"/>
                </a:moveTo>
                <a:cubicBezTo>
                  <a:pt x="291" y="99"/>
                  <a:pt x="304" y="45"/>
                  <a:pt x="304" y="38"/>
                </a:cubicBezTo>
                <a:cubicBezTo>
                  <a:pt x="304" y="13"/>
                  <a:pt x="288" y="0"/>
                  <a:pt x="262" y="0"/>
                </a:cubicBezTo>
                <a:cubicBezTo>
                  <a:pt x="259" y="0"/>
                  <a:pt x="221" y="0"/>
                  <a:pt x="208" y="51"/>
                </a:cubicBezTo>
                <a:lnTo>
                  <a:pt x="3" y="868"/>
                </a:lnTo>
                <a:cubicBezTo>
                  <a:pt x="0" y="884"/>
                  <a:pt x="0" y="887"/>
                  <a:pt x="0" y="890"/>
                </a:cubicBezTo>
                <a:cubicBezTo>
                  <a:pt x="0" y="913"/>
                  <a:pt x="16" y="929"/>
                  <a:pt x="38" y="929"/>
                </a:cubicBezTo>
                <a:cubicBezTo>
                  <a:pt x="70" y="929"/>
                  <a:pt x="86" y="903"/>
                  <a:pt x="90" y="900"/>
                </a:cubicBezTo>
                <a:cubicBezTo>
                  <a:pt x="96" y="887"/>
                  <a:pt x="112" y="813"/>
                  <a:pt x="166" y="596"/>
                </a:cubicBezTo>
                <a:cubicBezTo>
                  <a:pt x="211" y="634"/>
                  <a:pt x="275" y="640"/>
                  <a:pt x="304" y="640"/>
                </a:cubicBezTo>
                <a:cubicBezTo>
                  <a:pt x="403" y="640"/>
                  <a:pt x="458" y="576"/>
                  <a:pt x="493" y="538"/>
                </a:cubicBezTo>
                <a:cubicBezTo>
                  <a:pt x="502" y="599"/>
                  <a:pt x="557" y="640"/>
                  <a:pt x="618" y="640"/>
                </a:cubicBezTo>
                <a:cubicBezTo>
                  <a:pt x="669" y="640"/>
                  <a:pt x="701" y="608"/>
                  <a:pt x="723" y="560"/>
                </a:cubicBezTo>
                <a:cubicBezTo>
                  <a:pt x="746" y="512"/>
                  <a:pt x="765" y="426"/>
                  <a:pt x="765" y="423"/>
                </a:cubicBezTo>
                <a:cubicBezTo>
                  <a:pt x="765" y="407"/>
                  <a:pt x="752" y="407"/>
                  <a:pt x="749" y="407"/>
                </a:cubicBezTo>
                <a:cubicBezTo>
                  <a:pt x="733" y="407"/>
                  <a:pt x="733" y="413"/>
                  <a:pt x="730" y="432"/>
                </a:cubicBezTo>
                <a:cubicBezTo>
                  <a:pt x="704" y="525"/>
                  <a:pt x="678" y="608"/>
                  <a:pt x="621" y="608"/>
                </a:cubicBezTo>
                <a:cubicBezTo>
                  <a:pt x="582" y="608"/>
                  <a:pt x="579" y="573"/>
                  <a:pt x="579" y="544"/>
                </a:cubicBezTo>
                <a:cubicBezTo>
                  <a:pt x="579" y="512"/>
                  <a:pt x="595" y="445"/>
                  <a:pt x="608" y="397"/>
                </a:cubicBezTo>
                <a:lnTo>
                  <a:pt x="646" y="243"/>
                </a:lnTo>
                <a:cubicBezTo>
                  <a:pt x="650" y="224"/>
                  <a:pt x="666" y="170"/>
                  <a:pt x="672" y="147"/>
                </a:cubicBezTo>
                <a:cubicBezTo>
                  <a:pt x="678" y="115"/>
                  <a:pt x="691" y="61"/>
                  <a:pt x="691" y="54"/>
                </a:cubicBezTo>
                <a:cubicBezTo>
                  <a:pt x="691" y="29"/>
                  <a:pt x="672" y="16"/>
                  <a:pt x="650" y="16"/>
                </a:cubicBezTo>
                <a:cubicBezTo>
                  <a:pt x="643" y="16"/>
                  <a:pt x="608" y="16"/>
                  <a:pt x="595" y="64"/>
                </a:cubicBezTo>
                <a:lnTo>
                  <a:pt x="528" y="330"/>
                </a:lnTo>
                <a:cubicBezTo>
                  <a:pt x="512" y="400"/>
                  <a:pt x="496" y="458"/>
                  <a:pt x="493" y="474"/>
                </a:cubicBezTo>
                <a:cubicBezTo>
                  <a:pt x="493" y="480"/>
                  <a:pt x="422" y="608"/>
                  <a:pt x="310" y="608"/>
                </a:cubicBezTo>
                <a:cubicBezTo>
                  <a:pt x="240" y="608"/>
                  <a:pt x="205" y="560"/>
                  <a:pt x="205" y="487"/>
                </a:cubicBezTo>
                <a:cubicBezTo>
                  <a:pt x="205" y="445"/>
                  <a:pt x="214" y="407"/>
                  <a:pt x="224" y="365"/>
                </a:cubicBezTo>
                <a:lnTo>
                  <a:pt x="285" y="12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34" name="Freeform 25"/>
          <p:cNvSpPr/>
          <p:nvPr/>
        </p:nvSpPr>
        <p:spPr>
          <a:xfrm>
            <a:off x="6941520" y="397152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35" name="Freeform 26"/>
          <p:cNvSpPr/>
          <p:nvPr/>
        </p:nvSpPr>
        <p:spPr>
          <a:xfrm>
            <a:off x="7496640" y="3806640"/>
            <a:ext cx="265320" cy="353160"/>
          </a:xfrm>
          <a:custGeom>
            <a:avLst/>
            <a:gdLst/>
            <a:ahLst/>
            <a:rect l="0" t="0" r="r" b="b"/>
            <a:pathLst>
              <a:path w="737" h="981">
                <a:moveTo>
                  <a:pt x="458" y="519"/>
                </a:moveTo>
                <a:cubicBezTo>
                  <a:pt x="602" y="477"/>
                  <a:pt x="698" y="378"/>
                  <a:pt x="698" y="263"/>
                </a:cubicBezTo>
                <a:cubicBezTo>
                  <a:pt x="698" y="122"/>
                  <a:pt x="541" y="0"/>
                  <a:pt x="339" y="0"/>
                </a:cubicBezTo>
                <a:lnTo>
                  <a:pt x="0" y="0"/>
                </a:lnTo>
                <a:lnTo>
                  <a:pt x="0" y="980"/>
                </a:lnTo>
                <a:lnTo>
                  <a:pt x="122" y="980"/>
                </a:lnTo>
                <a:lnTo>
                  <a:pt x="122" y="531"/>
                </a:lnTo>
                <a:lnTo>
                  <a:pt x="346" y="531"/>
                </a:lnTo>
                <a:lnTo>
                  <a:pt x="611" y="980"/>
                </a:lnTo>
                <a:lnTo>
                  <a:pt x="736" y="980"/>
                </a:lnTo>
                <a:lnTo>
                  <a:pt x="458" y="519"/>
                </a:lnTo>
              </a:path>
              <a:path w="461" h="366">
                <a:moveTo>
                  <a:pt x="0" y="365"/>
                </a:moveTo>
                <a:lnTo>
                  <a:pt x="0" y="0"/>
                </a:lnTo>
                <a:lnTo>
                  <a:pt x="201" y="0"/>
                </a:lnTo>
                <a:cubicBezTo>
                  <a:pt x="368" y="0"/>
                  <a:pt x="460" y="83"/>
                  <a:pt x="460" y="183"/>
                </a:cubicBezTo>
                <a:cubicBezTo>
                  <a:pt x="460" y="282"/>
                  <a:pt x="371" y="365"/>
                  <a:pt x="201" y="365"/>
                </a:cubicBezTo>
                <a:lnTo>
                  <a:pt x="0" y="365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36" name="Freeform 27"/>
          <p:cNvSpPr/>
          <p:nvPr/>
        </p:nvSpPr>
        <p:spPr>
          <a:xfrm>
            <a:off x="8155440" y="3795120"/>
            <a:ext cx="231840" cy="375120"/>
          </a:xfrm>
          <a:custGeom>
            <a:avLst/>
            <a:gdLst/>
            <a:ahLst/>
            <a:rect l="0" t="0" r="r" b="b"/>
            <a:pathLst>
              <a:path w="644" h="1042">
                <a:moveTo>
                  <a:pt x="595" y="70"/>
                </a:moveTo>
                <a:cubicBezTo>
                  <a:pt x="518" y="22"/>
                  <a:pt x="438" y="0"/>
                  <a:pt x="336" y="0"/>
                </a:cubicBezTo>
                <a:cubicBezTo>
                  <a:pt x="141" y="0"/>
                  <a:pt x="16" y="138"/>
                  <a:pt x="16" y="279"/>
                </a:cubicBezTo>
                <a:cubicBezTo>
                  <a:pt x="16" y="339"/>
                  <a:pt x="35" y="397"/>
                  <a:pt x="93" y="458"/>
                </a:cubicBezTo>
                <a:cubicBezTo>
                  <a:pt x="154" y="522"/>
                  <a:pt x="214" y="538"/>
                  <a:pt x="298" y="557"/>
                </a:cubicBezTo>
                <a:cubicBezTo>
                  <a:pt x="419" y="586"/>
                  <a:pt x="432" y="592"/>
                  <a:pt x="470" y="628"/>
                </a:cubicBezTo>
                <a:cubicBezTo>
                  <a:pt x="499" y="650"/>
                  <a:pt x="531" y="698"/>
                  <a:pt x="531" y="759"/>
                </a:cubicBezTo>
                <a:cubicBezTo>
                  <a:pt x="531" y="852"/>
                  <a:pt x="454" y="945"/>
                  <a:pt x="326" y="945"/>
                </a:cubicBezTo>
                <a:cubicBezTo>
                  <a:pt x="266" y="945"/>
                  <a:pt x="141" y="929"/>
                  <a:pt x="22" y="829"/>
                </a:cubicBezTo>
                <a:lnTo>
                  <a:pt x="0" y="945"/>
                </a:lnTo>
                <a:cubicBezTo>
                  <a:pt x="125" y="1021"/>
                  <a:pt x="237" y="1041"/>
                  <a:pt x="326" y="1041"/>
                </a:cubicBezTo>
                <a:cubicBezTo>
                  <a:pt x="512" y="1041"/>
                  <a:pt x="643" y="900"/>
                  <a:pt x="643" y="743"/>
                </a:cubicBezTo>
                <a:cubicBezTo>
                  <a:pt x="643" y="653"/>
                  <a:pt x="598" y="583"/>
                  <a:pt x="566" y="551"/>
                </a:cubicBezTo>
                <a:cubicBezTo>
                  <a:pt x="502" y="480"/>
                  <a:pt x="454" y="467"/>
                  <a:pt x="326" y="435"/>
                </a:cubicBezTo>
                <a:cubicBezTo>
                  <a:pt x="243" y="416"/>
                  <a:pt x="221" y="410"/>
                  <a:pt x="179" y="371"/>
                </a:cubicBezTo>
                <a:cubicBezTo>
                  <a:pt x="170" y="365"/>
                  <a:pt x="128" y="323"/>
                  <a:pt x="128" y="263"/>
                </a:cubicBezTo>
                <a:cubicBezTo>
                  <a:pt x="128" y="179"/>
                  <a:pt x="205" y="93"/>
                  <a:pt x="336" y="93"/>
                </a:cubicBezTo>
                <a:cubicBezTo>
                  <a:pt x="454" y="93"/>
                  <a:pt x="522" y="141"/>
                  <a:pt x="573" y="183"/>
                </a:cubicBezTo>
                <a:lnTo>
                  <a:pt x="595" y="7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37" name="Freeform 28"/>
          <p:cNvSpPr/>
          <p:nvPr/>
        </p:nvSpPr>
        <p:spPr>
          <a:xfrm>
            <a:off x="8457480" y="410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38" name="Freeform 29"/>
          <p:cNvSpPr/>
          <p:nvPr/>
        </p:nvSpPr>
        <p:spPr>
          <a:xfrm>
            <a:off x="8658000" y="3939120"/>
            <a:ext cx="268920" cy="225000"/>
          </a:xfrm>
          <a:custGeom>
            <a:avLst/>
            <a:gdLst/>
            <a:ahLst/>
            <a:rect l="0" t="0" r="r" b="b"/>
            <a:pathLst>
              <a:path w="747" h="625">
                <a:moveTo>
                  <a:pt x="678" y="83"/>
                </a:moveTo>
                <a:cubicBezTo>
                  <a:pt x="698" y="83"/>
                  <a:pt x="746" y="83"/>
                  <a:pt x="746" y="35"/>
                </a:cubicBezTo>
                <a:cubicBezTo>
                  <a:pt x="746" y="0"/>
                  <a:pt x="717" y="0"/>
                  <a:pt x="691" y="0"/>
                </a:cubicBezTo>
                <a:lnTo>
                  <a:pt x="371" y="0"/>
                </a:lnTo>
                <a:cubicBezTo>
                  <a:pt x="157" y="0"/>
                  <a:pt x="0" y="234"/>
                  <a:pt x="0" y="400"/>
                </a:cubicBezTo>
                <a:cubicBezTo>
                  <a:pt x="0" y="525"/>
                  <a:pt x="83" y="624"/>
                  <a:pt x="211" y="624"/>
                </a:cubicBezTo>
                <a:cubicBezTo>
                  <a:pt x="378" y="624"/>
                  <a:pt x="566" y="455"/>
                  <a:pt x="566" y="237"/>
                </a:cubicBezTo>
                <a:cubicBezTo>
                  <a:pt x="566" y="211"/>
                  <a:pt x="566" y="144"/>
                  <a:pt x="522" y="83"/>
                </a:cubicBezTo>
                <a:lnTo>
                  <a:pt x="678" y="83"/>
                </a:lnTo>
              </a:path>
              <a:path w="392" h="510">
                <a:moveTo>
                  <a:pt x="128" y="509"/>
                </a:moveTo>
                <a:cubicBezTo>
                  <a:pt x="58" y="509"/>
                  <a:pt x="0" y="461"/>
                  <a:pt x="0" y="359"/>
                </a:cubicBezTo>
                <a:cubicBezTo>
                  <a:pt x="0" y="317"/>
                  <a:pt x="20" y="199"/>
                  <a:pt x="68" y="116"/>
                </a:cubicBezTo>
                <a:cubicBezTo>
                  <a:pt x="128" y="19"/>
                  <a:pt x="212" y="0"/>
                  <a:pt x="260" y="0"/>
                </a:cubicBezTo>
                <a:cubicBezTo>
                  <a:pt x="378" y="0"/>
                  <a:pt x="391" y="93"/>
                  <a:pt x="391" y="135"/>
                </a:cubicBezTo>
                <a:cubicBezTo>
                  <a:pt x="391" y="202"/>
                  <a:pt x="362" y="317"/>
                  <a:pt x="314" y="391"/>
                </a:cubicBezTo>
                <a:cubicBezTo>
                  <a:pt x="260" y="474"/>
                  <a:pt x="183" y="509"/>
                  <a:pt x="128" y="509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39" name="Freeform 30"/>
          <p:cNvSpPr/>
          <p:nvPr/>
        </p:nvSpPr>
        <p:spPr>
          <a:xfrm>
            <a:off x="8975880" y="377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704"/>
                </a:moveTo>
                <a:cubicBezTo>
                  <a:pt x="330" y="596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5"/>
                  <a:pt x="195" y="1194"/>
                  <a:pt x="19" y="1370"/>
                </a:cubicBezTo>
                <a:cubicBezTo>
                  <a:pt x="0" y="1390"/>
                  <a:pt x="0" y="1393"/>
                  <a:pt x="0" y="1396"/>
                </a:cubicBezTo>
                <a:cubicBezTo>
                  <a:pt x="0" y="1406"/>
                  <a:pt x="6" y="1409"/>
                  <a:pt x="13" y="1409"/>
                </a:cubicBezTo>
                <a:cubicBezTo>
                  <a:pt x="29" y="1409"/>
                  <a:pt x="157" y="1313"/>
                  <a:pt x="240" y="1133"/>
                </a:cubicBezTo>
                <a:cubicBezTo>
                  <a:pt x="314" y="980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40" name="Freeform 31"/>
          <p:cNvSpPr/>
          <p:nvPr/>
        </p:nvSpPr>
        <p:spPr>
          <a:xfrm>
            <a:off x="979920" y="2360880"/>
            <a:ext cx="163800" cy="358920"/>
          </a:xfrm>
          <a:custGeom>
            <a:avLst/>
            <a:gdLst/>
            <a:ahLst/>
            <a:rect l="0" t="0" r="r" b="b"/>
            <a:pathLst>
              <a:path w="455" h="997">
                <a:moveTo>
                  <a:pt x="211" y="451"/>
                </a:moveTo>
                <a:lnTo>
                  <a:pt x="368" y="451"/>
                </a:lnTo>
                <a:lnTo>
                  <a:pt x="368" y="368"/>
                </a:lnTo>
                <a:lnTo>
                  <a:pt x="208" y="368"/>
                </a:lnTo>
                <a:lnTo>
                  <a:pt x="208" y="202"/>
                </a:lnTo>
                <a:cubicBezTo>
                  <a:pt x="208" y="96"/>
                  <a:pt x="301" y="86"/>
                  <a:pt x="339" y="86"/>
                </a:cubicBezTo>
                <a:cubicBezTo>
                  <a:pt x="368" y="86"/>
                  <a:pt x="406" y="90"/>
                  <a:pt x="454" y="109"/>
                </a:cubicBezTo>
                <a:lnTo>
                  <a:pt x="454" y="16"/>
                </a:lnTo>
                <a:cubicBezTo>
                  <a:pt x="435" y="13"/>
                  <a:pt x="394" y="0"/>
                  <a:pt x="339" y="0"/>
                </a:cubicBezTo>
                <a:cubicBezTo>
                  <a:pt x="208" y="0"/>
                  <a:pt x="106" y="99"/>
                  <a:pt x="106" y="240"/>
                </a:cubicBezTo>
                <a:lnTo>
                  <a:pt x="106" y="368"/>
                </a:lnTo>
                <a:lnTo>
                  <a:pt x="0" y="368"/>
                </a:lnTo>
                <a:lnTo>
                  <a:pt x="0" y="451"/>
                </a:lnTo>
                <a:lnTo>
                  <a:pt x="106" y="451"/>
                </a:lnTo>
                <a:lnTo>
                  <a:pt x="106" y="996"/>
                </a:lnTo>
                <a:lnTo>
                  <a:pt x="211" y="996"/>
                </a:lnTo>
                <a:lnTo>
                  <a:pt x="211" y="4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41" name="Freeform 32"/>
          <p:cNvSpPr/>
          <p:nvPr/>
        </p:nvSpPr>
        <p:spPr>
          <a:xfrm>
            <a:off x="1206000" y="233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1396"/>
                </a:moveTo>
                <a:cubicBezTo>
                  <a:pt x="330" y="1393"/>
                  <a:pt x="330" y="1390"/>
                  <a:pt x="304" y="1364"/>
                </a:cubicBezTo>
                <a:cubicBezTo>
                  <a:pt x="128" y="1188"/>
                  <a:pt x="83" y="922"/>
                  <a:pt x="83" y="704"/>
                </a:cubicBezTo>
                <a:cubicBezTo>
                  <a:pt x="83" y="461"/>
                  <a:pt x="138" y="215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9"/>
                  <a:pt x="314" y="1409"/>
                </a:cubicBezTo>
                <a:cubicBezTo>
                  <a:pt x="323" y="1409"/>
                  <a:pt x="330" y="1406"/>
                  <a:pt x="330" y="139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42" name="Freeform 33"/>
          <p:cNvSpPr/>
          <p:nvPr/>
        </p:nvSpPr>
        <p:spPr>
          <a:xfrm>
            <a:off x="1360080" y="2492280"/>
            <a:ext cx="220320" cy="330120"/>
          </a:xfrm>
          <a:custGeom>
            <a:avLst/>
            <a:gdLst/>
            <a:ahLst/>
            <a:rect l="0" t="0" r="r" b="b"/>
            <a:pathLst>
              <a:path w="612" h="917">
                <a:moveTo>
                  <a:pt x="611" y="0"/>
                </a:moveTo>
                <a:lnTo>
                  <a:pt x="506" y="0"/>
                </a:lnTo>
                <a:cubicBezTo>
                  <a:pt x="320" y="448"/>
                  <a:pt x="317" y="512"/>
                  <a:pt x="317" y="548"/>
                </a:cubicBezTo>
                <a:lnTo>
                  <a:pt x="314" y="548"/>
                </a:lnTo>
                <a:cubicBezTo>
                  <a:pt x="307" y="451"/>
                  <a:pt x="195" y="189"/>
                  <a:pt x="189" y="176"/>
                </a:cubicBezTo>
                <a:lnTo>
                  <a:pt x="112" y="0"/>
                </a:lnTo>
                <a:lnTo>
                  <a:pt x="0" y="0"/>
                </a:lnTo>
                <a:lnTo>
                  <a:pt x="275" y="628"/>
                </a:lnTo>
                <a:cubicBezTo>
                  <a:pt x="256" y="669"/>
                  <a:pt x="230" y="740"/>
                  <a:pt x="224" y="752"/>
                </a:cubicBezTo>
                <a:cubicBezTo>
                  <a:pt x="186" y="836"/>
                  <a:pt x="163" y="836"/>
                  <a:pt x="144" y="836"/>
                </a:cubicBezTo>
                <a:cubicBezTo>
                  <a:pt x="122" y="836"/>
                  <a:pt x="74" y="829"/>
                  <a:pt x="32" y="813"/>
                </a:cubicBezTo>
                <a:lnTo>
                  <a:pt x="42" y="906"/>
                </a:lnTo>
                <a:cubicBezTo>
                  <a:pt x="74" y="912"/>
                  <a:pt x="112" y="916"/>
                  <a:pt x="144" y="916"/>
                </a:cubicBezTo>
                <a:cubicBezTo>
                  <a:pt x="192" y="916"/>
                  <a:pt x="243" y="900"/>
                  <a:pt x="304" y="756"/>
                </a:cubicBezTo>
                <a:lnTo>
                  <a:pt x="611" y="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43" name="Freeform 34"/>
          <p:cNvSpPr/>
          <p:nvPr/>
        </p:nvSpPr>
        <p:spPr>
          <a:xfrm>
            <a:off x="1682640" y="25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44" name="Freeform 35"/>
          <p:cNvSpPr/>
          <p:nvPr/>
        </p:nvSpPr>
        <p:spPr>
          <a:xfrm>
            <a:off x="1881000" y="266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45" name="Freeform 36"/>
          <p:cNvSpPr/>
          <p:nvPr/>
        </p:nvSpPr>
        <p:spPr>
          <a:xfrm>
            <a:off x="2083680" y="235728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2"/>
                  <a:pt x="0" y="784"/>
                </a:cubicBezTo>
                <a:cubicBezTo>
                  <a:pt x="0" y="919"/>
                  <a:pt x="90" y="1021"/>
                  <a:pt x="224" y="1021"/>
                </a:cubicBezTo>
                <a:cubicBezTo>
                  <a:pt x="390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3"/>
                </a:cubicBezTo>
                <a:cubicBezTo>
                  <a:pt x="352" y="279"/>
                  <a:pt x="269" y="173"/>
                  <a:pt x="269" y="109"/>
                </a:cubicBezTo>
                <a:cubicBezTo>
                  <a:pt x="269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60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4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3"/>
                  <a:pt x="0" y="407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46" name="Freeform 37"/>
          <p:cNvSpPr/>
          <p:nvPr/>
        </p:nvSpPr>
        <p:spPr>
          <a:xfrm>
            <a:off x="2320920" y="236664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47" name="Freeform 38"/>
          <p:cNvSpPr/>
          <p:nvPr/>
        </p:nvSpPr>
        <p:spPr>
          <a:xfrm>
            <a:off x="2740320" y="25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48" name="Freeform 39"/>
          <p:cNvSpPr/>
          <p:nvPr/>
        </p:nvSpPr>
        <p:spPr>
          <a:xfrm>
            <a:off x="2954520" y="2337840"/>
            <a:ext cx="22320" cy="507600"/>
          </a:xfrm>
          <a:custGeom>
            <a:avLst/>
            <a:gdLst/>
            <a:ahLst/>
            <a:rect l="0" t="0" r="r" b="b"/>
            <a:pathLst>
              <a:path w="62" h="1410">
                <a:moveTo>
                  <a:pt x="61" y="51"/>
                </a:moveTo>
                <a:cubicBezTo>
                  <a:pt x="61" y="26"/>
                  <a:pt x="61" y="0"/>
                  <a:pt x="29" y="0"/>
                </a:cubicBezTo>
                <a:cubicBezTo>
                  <a:pt x="0" y="0"/>
                  <a:pt x="0" y="26"/>
                  <a:pt x="0" y="51"/>
                </a:cubicBezTo>
                <a:lnTo>
                  <a:pt x="0" y="1358"/>
                </a:lnTo>
                <a:cubicBezTo>
                  <a:pt x="0" y="1383"/>
                  <a:pt x="0" y="1409"/>
                  <a:pt x="29" y="1409"/>
                </a:cubicBezTo>
                <a:cubicBezTo>
                  <a:pt x="61" y="1409"/>
                  <a:pt x="61" y="1383"/>
                  <a:pt x="61" y="1358"/>
                </a:cubicBezTo>
                <a:lnTo>
                  <a:pt x="61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49" name="Freeform 40"/>
          <p:cNvSpPr/>
          <p:nvPr/>
        </p:nvSpPr>
        <p:spPr>
          <a:xfrm>
            <a:off x="3076560" y="2487600"/>
            <a:ext cx="181080" cy="232200"/>
          </a:xfrm>
          <a:custGeom>
            <a:avLst/>
            <a:gdLst/>
            <a:ahLst/>
            <a:rect l="0" t="0" r="r" b="b"/>
            <a:pathLst>
              <a:path w="503" h="645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4"/>
                </a:lnTo>
                <a:lnTo>
                  <a:pt x="109" y="644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1"/>
                </a:cubicBezTo>
                <a:lnTo>
                  <a:pt x="390" y="644"/>
                </a:lnTo>
                <a:lnTo>
                  <a:pt x="502" y="644"/>
                </a:lnTo>
                <a:lnTo>
                  <a:pt x="502" y="221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50" name="Freeform 41"/>
          <p:cNvSpPr/>
          <p:nvPr/>
        </p:nvSpPr>
        <p:spPr>
          <a:xfrm>
            <a:off x="3340440" y="266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51" name="Freeform 42"/>
          <p:cNvSpPr/>
          <p:nvPr/>
        </p:nvSpPr>
        <p:spPr>
          <a:xfrm>
            <a:off x="3549960" y="2355120"/>
            <a:ext cx="317160" cy="426960"/>
          </a:xfrm>
          <a:custGeom>
            <a:avLst/>
            <a:gdLst/>
            <a:ahLst/>
            <a:rect l="0" t="0" r="r" b="b"/>
            <a:pathLst>
              <a:path w="881" h="1186">
                <a:moveTo>
                  <a:pt x="672" y="964"/>
                </a:moveTo>
                <a:cubicBezTo>
                  <a:pt x="826" y="842"/>
                  <a:pt x="880" y="672"/>
                  <a:pt x="880" y="522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1"/>
                  <a:pt x="0" y="522"/>
                </a:cubicBezTo>
                <a:cubicBezTo>
                  <a:pt x="0" y="823"/>
                  <a:pt x="208" y="1041"/>
                  <a:pt x="438" y="1041"/>
                </a:cubicBezTo>
                <a:cubicBezTo>
                  <a:pt x="461" y="1041"/>
                  <a:pt x="512" y="1041"/>
                  <a:pt x="573" y="1015"/>
                </a:cubicBezTo>
                <a:lnTo>
                  <a:pt x="694" y="1185"/>
                </a:lnTo>
                <a:lnTo>
                  <a:pt x="842" y="1185"/>
                </a:lnTo>
                <a:lnTo>
                  <a:pt x="672" y="964"/>
                </a:lnTo>
              </a:path>
              <a:path w="637" h="862">
                <a:moveTo>
                  <a:pt x="396" y="848"/>
                </a:moveTo>
                <a:cubicBezTo>
                  <a:pt x="396" y="848"/>
                  <a:pt x="358" y="861"/>
                  <a:pt x="320" y="861"/>
                </a:cubicBezTo>
                <a:cubicBezTo>
                  <a:pt x="153" y="861"/>
                  <a:pt x="0" y="694"/>
                  <a:pt x="0" y="432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3"/>
                  <a:pt x="636" y="432"/>
                </a:cubicBezTo>
                <a:cubicBezTo>
                  <a:pt x="636" y="525"/>
                  <a:pt x="617" y="678"/>
                  <a:pt x="492" y="794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8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52" name="Freeform 43"/>
          <p:cNvSpPr/>
          <p:nvPr/>
        </p:nvSpPr>
        <p:spPr>
          <a:xfrm>
            <a:off x="3901320" y="25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53" name="Freeform 44"/>
          <p:cNvSpPr/>
          <p:nvPr/>
        </p:nvSpPr>
        <p:spPr>
          <a:xfrm>
            <a:off x="4098240" y="266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54" name="Freeform 45"/>
          <p:cNvSpPr/>
          <p:nvPr/>
        </p:nvSpPr>
        <p:spPr>
          <a:xfrm>
            <a:off x="4294080" y="236664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55" name="Freeform 46"/>
          <p:cNvSpPr/>
          <p:nvPr/>
        </p:nvSpPr>
        <p:spPr>
          <a:xfrm>
            <a:off x="4632840" y="2553480"/>
            <a:ext cx="159480" cy="249480"/>
          </a:xfrm>
          <a:custGeom>
            <a:avLst/>
            <a:gdLst/>
            <a:ahLst/>
            <a:rect l="0" t="0" r="r" b="b"/>
            <a:pathLst>
              <a:path w="443" h="693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3"/>
                  <a:pt x="3" y="512"/>
                  <a:pt x="45" y="586"/>
                </a:cubicBezTo>
                <a:cubicBezTo>
                  <a:pt x="90" y="666"/>
                  <a:pt x="163" y="692"/>
                  <a:pt x="221" y="692"/>
                </a:cubicBezTo>
                <a:cubicBezTo>
                  <a:pt x="320" y="692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7"/>
                  <a:pt x="0" y="343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56" name="Freeform 47"/>
          <p:cNvSpPr/>
          <p:nvPr/>
        </p:nvSpPr>
        <p:spPr>
          <a:xfrm>
            <a:off x="4845960" y="275292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57" name="Freeform 48"/>
          <p:cNvSpPr/>
          <p:nvPr/>
        </p:nvSpPr>
        <p:spPr>
          <a:xfrm>
            <a:off x="5069520" y="233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704"/>
                </a:moveTo>
                <a:cubicBezTo>
                  <a:pt x="330" y="596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5"/>
                  <a:pt x="195" y="1194"/>
                  <a:pt x="19" y="1370"/>
                </a:cubicBezTo>
                <a:cubicBezTo>
                  <a:pt x="0" y="1390"/>
                  <a:pt x="0" y="1393"/>
                  <a:pt x="0" y="1396"/>
                </a:cubicBezTo>
                <a:cubicBezTo>
                  <a:pt x="0" y="1406"/>
                  <a:pt x="6" y="1409"/>
                  <a:pt x="13" y="1409"/>
                </a:cubicBezTo>
                <a:cubicBezTo>
                  <a:pt x="29" y="1409"/>
                  <a:pt x="157" y="1313"/>
                  <a:pt x="240" y="1133"/>
                </a:cubicBezTo>
                <a:cubicBezTo>
                  <a:pt x="314" y="980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The model (9)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TextShape 2"/>
          <p:cNvSpPr txBox="1"/>
          <p:nvPr/>
        </p:nvSpPr>
        <p:spPr>
          <a:xfrm>
            <a:off x="1261440" y="4708800"/>
            <a:ext cx="9894240" cy="1783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Observables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 vary in time and space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66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Quantities of interest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 vary in time or space (not both)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33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Random error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Freeform 3"/>
          <p:cNvSpPr/>
          <p:nvPr/>
        </p:nvSpPr>
        <p:spPr>
          <a:xfrm>
            <a:off x="979920" y="4160880"/>
            <a:ext cx="163800" cy="358920"/>
          </a:xfrm>
          <a:custGeom>
            <a:avLst/>
            <a:gdLst/>
            <a:ahLst/>
            <a:rect l="0" t="0" r="r" b="b"/>
            <a:pathLst>
              <a:path w="455" h="997">
                <a:moveTo>
                  <a:pt x="211" y="451"/>
                </a:moveTo>
                <a:lnTo>
                  <a:pt x="368" y="451"/>
                </a:lnTo>
                <a:lnTo>
                  <a:pt x="368" y="368"/>
                </a:lnTo>
                <a:lnTo>
                  <a:pt x="208" y="368"/>
                </a:lnTo>
                <a:lnTo>
                  <a:pt x="208" y="202"/>
                </a:lnTo>
                <a:cubicBezTo>
                  <a:pt x="208" y="96"/>
                  <a:pt x="301" y="86"/>
                  <a:pt x="339" y="86"/>
                </a:cubicBezTo>
                <a:cubicBezTo>
                  <a:pt x="368" y="86"/>
                  <a:pt x="406" y="90"/>
                  <a:pt x="454" y="109"/>
                </a:cubicBezTo>
                <a:lnTo>
                  <a:pt x="454" y="16"/>
                </a:lnTo>
                <a:cubicBezTo>
                  <a:pt x="435" y="13"/>
                  <a:pt x="394" y="0"/>
                  <a:pt x="339" y="0"/>
                </a:cubicBezTo>
                <a:cubicBezTo>
                  <a:pt x="208" y="0"/>
                  <a:pt x="106" y="99"/>
                  <a:pt x="106" y="240"/>
                </a:cubicBezTo>
                <a:lnTo>
                  <a:pt x="106" y="368"/>
                </a:lnTo>
                <a:lnTo>
                  <a:pt x="0" y="368"/>
                </a:lnTo>
                <a:lnTo>
                  <a:pt x="0" y="451"/>
                </a:lnTo>
                <a:lnTo>
                  <a:pt x="106" y="451"/>
                </a:lnTo>
                <a:lnTo>
                  <a:pt x="106" y="996"/>
                </a:lnTo>
                <a:lnTo>
                  <a:pt x="211" y="996"/>
                </a:lnTo>
                <a:lnTo>
                  <a:pt x="211" y="4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61" name="Freeform 4"/>
          <p:cNvSpPr/>
          <p:nvPr/>
        </p:nvSpPr>
        <p:spPr>
          <a:xfrm>
            <a:off x="1206000" y="413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1396"/>
                </a:moveTo>
                <a:cubicBezTo>
                  <a:pt x="330" y="1393"/>
                  <a:pt x="330" y="1390"/>
                  <a:pt x="304" y="1364"/>
                </a:cubicBezTo>
                <a:cubicBezTo>
                  <a:pt x="128" y="1188"/>
                  <a:pt x="83" y="922"/>
                  <a:pt x="83" y="704"/>
                </a:cubicBezTo>
                <a:cubicBezTo>
                  <a:pt x="83" y="461"/>
                  <a:pt x="138" y="215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9"/>
                  <a:pt x="314" y="1409"/>
                </a:cubicBezTo>
                <a:cubicBezTo>
                  <a:pt x="323" y="1409"/>
                  <a:pt x="330" y="1406"/>
                  <a:pt x="330" y="139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62" name="Freeform 5"/>
          <p:cNvSpPr/>
          <p:nvPr/>
        </p:nvSpPr>
        <p:spPr>
          <a:xfrm>
            <a:off x="1360080" y="4292280"/>
            <a:ext cx="220320" cy="330120"/>
          </a:xfrm>
          <a:custGeom>
            <a:avLst/>
            <a:gdLst/>
            <a:ahLst/>
            <a:rect l="0" t="0" r="r" b="b"/>
            <a:pathLst>
              <a:path w="612" h="917">
                <a:moveTo>
                  <a:pt x="611" y="0"/>
                </a:moveTo>
                <a:lnTo>
                  <a:pt x="506" y="0"/>
                </a:lnTo>
                <a:cubicBezTo>
                  <a:pt x="320" y="448"/>
                  <a:pt x="317" y="512"/>
                  <a:pt x="317" y="548"/>
                </a:cubicBezTo>
                <a:lnTo>
                  <a:pt x="314" y="548"/>
                </a:lnTo>
                <a:cubicBezTo>
                  <a:pt x="307" y="451"/>
                  <a:pt x="195" y="189"/>
                  <a:pt x="189" y="176"/>
                </a:cubicBezTo>
                <a:lnTo>
                  <a:pt x="112" y="0"/>
                </a:lnTo>
                <a:lnTo>
                  <a:pt x="0" y="0"/>
                </a:lnTo>
                <a:lnTo>
                  <a:pt x="275" y="628"/>
                </a:lnTo>
                <a:cubicBezTo>
                  <a:pt x="256" y="669"/>
                  <a:pt x="230" y="740"/>
                  <a:pt x="224" y="752"/>
                </a:cubicBezTo>
                <a:cubicBezTo>
                  <a:pt x="186" y="836"/>
                  <a:pt x="163" y="836"/>
                  <a:pt x="144" y="836"/>
                </a:cubicBezTo>
                <a:cubicBezTo>
                  <a:pt x="122" y="836"/>
                  <a:pt x="74" y="829"/>
                  <a:pt x="32" y="813"/>
                </a:cubicBezTo>
                <a:lnTo>
                  <a:pt x="42" y="906"/>
                </a:lnTo>
                <a:cubicBezTo>
                  <a:pt x="74" y="912"/>
                  <a:pt x="112" y="916"/>
                  <a:pt x="144" y="916"/>
                </a:cubicBezTo>
                <a:cubicBezTo>
                  <a:pt x="192" y="916"/>
                  <a:pt x="243" y="900"/>
                  <a:pt x="304" y="756"/>
                </a:cubicBezTo>
                <a:lnTo>
                  <a:pt x="611" y="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63" name="Freeform 6"/>
          <p:cNvSpPr/>
          <p:nvPr/>
        </p:nvSpPr>
        <p:spPr>
          <a:xfrm>
            <a:off x="1682640" y="43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64" name="Freeform 7"/>
          <p:cNvSpPr/>
          <p:nvPr/>
        </p:nvSpPr>
        <p:spPr>
          <a:xfrm>
            <a:off x="1897200" y="4137840"/>
            <a:ext cx="22320" cy="507600"/>
          </a:xfrm>
          <a:custGeom>
            <a:avLst/>
            <a:gdLst/>
            <a:ahLst/>
            <a:rect l="0" t="0" r="r" b="b"/>
            <a:pathLst>
              <a:path w="62" h="1410">
                <a:moveTo>
                  <a:pt x="61" y="51"/>
                </a:moveTo>
                <a:cubicBezTo>
                  <a:pt x="61" y="26"/>
                  <a:pt x="61" y="0"/>
                  <a:pt x="29" y="0"/>
                </a:cubicBezTo>
                <a:cubicBezTo>
                  <a:pt x="0" y="0"/>
                  <a:pt x="0" y="26"/>
                  <a:pt x="0" y="51"/>
                </a:cubicBezTo>
                <a:lnTo>
                  <a:pt x="0" y="1358"/>
                </a:lnTo>
                <a:cubicBezTo>
                  <a:pt x="0" y="1383"/>
                  <a:pt x="0" y="1409"/>
                  <a:pt x="29" y="1409"/>
                </a:cubicBezTo>
                <a:cubicBezTo>
                  <a:pt x="61" y="1409"/>
                  <a:pt x="61" y="1383"/>
                  <a:pt x="61" y="1358"/>
                </a:cubicBezTo>
                <a:lnTo>
                  <a:pt x="61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65" name="Freeform 8"/>
          <p:cNvSpPr/>
          <p:nvPr/>
        </p:nvSpPr>
        <p:spPr>
          <a:xfrm>
            <a:off x="2019240" y="4287600"/>
            <a:ext cx="181080" cy="232200"/>
          </a:xfrm>
          <a:custGeom>
            <a:avLst/>
            <a:gdLst/>
            <a:ahLst/>
            <a:rect l="0" t="0" r="r" b="b"/>
            <a:pathLst>
              <a:path w="503" h="645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4"/>
                </a:lnTo>
                <a:lnTo>
                  <a:pt x="109" y="644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1"/>
                </a:cubicBezTo>
                <a:lnTo>
                  <a:pt x="390" y="644"/>
                </a:lnTo>
                <a:lnTo>
                  <a:pt x="502" y="644"/>
                </a:lnTo>
                <a:lnTo>
                  <a:pt x="502" y="221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66" name="Freeform 9"/>
          <p:cNvSpPr/>
          <p:nvPr/>
        </p:nvSpPr>
        <p:spPr>
          <a:xfrm>
            <a:off x="2282760" y="446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67" name="Freeform 10"/>
          <p:cNvSpPr/>
          <p:nvPr/>
        </p:nvSpPr>
        <p:spPr>
          <a:xfrm>
            <a:off x="2492640" y="4155120"/>
            <a:ext cx="317160" cy="426960"/>
          </a:xfrm>
          <a:custGeom>
            <a:avLst/>
            <a:gdLst/>
            <a:ahLst/>
            <a:rect l="0" t="0" r="r" b="b"/>
            <a:pathLst>
              <a:path w="881" h="1186">
                <a:moveTo>
                  <a:pt x="672" y="964"/>
                </a:moveTo>
                <a:cubicBezTo>
                  <a:pt x="826" y="842"/>
                  <a:pt x="880" y="672"/>
                  <a:pt x="880" y="522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1"/>
                  <a:pt x="0" y="522"/>
                </a:cubicBezTo>
                <a:cubicBezTo>
                  <a:pt x="0" y="823"/>
                  <a:pt x="208" y="1041"/>
                  <a:pt x="438" y="1041"/>
                </a:cubicBezTo>
                <a:cubicBezTo>
                  <a:pt x="461" y="1041"/>
                  <a:pt x="512" y="1041"/>
                  <a:pt x="573" y="1015"/>
                </a:cubicBezTo>
                <a:lnTo>
                  <a:pt x="694" y="1185"/>
                </a:lnTo>
                <a:lnTo>
                  <a:pt x="842" y="1185"/>
                </a:lnTo>
                <a:lnTo>
                  <a:pt x="672" y="964"/>
                </a:lnTo>
              </a:path>
              <a:path w="637" h="862">
                <a:moveTo>
                  <a:pt x="396" y="848"/>
                </a:moveTo>
                <a:cubicBezTo>
                  <a:pt x="396" y="848"/>
                  <a:pt x="358" y="861"/>
                  <a:pt x="320" y="861"/>
                </a:cubicBezTo>
                <a:cubicBezTo>
                  <a:pt x="153" y="861"/>
                  <a:pt x="0" y="694"/>
                  <a:pt x="0" y="432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3"/>
                  <a:pt x="636" y="432"/>
                </a:cubicBezTo>
                <a:cubicBezTo>
                  <a:pt x="636" y="525"/>
                  <a:pt x="617" y="678"/>
                  <a:pt x="492" y="794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8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68" name="Freeform 11"/>
          <p:cNvSpPr/>
          <p:nvPr/>
        </p:nvSpPr>
        <p:spPr>
          <a:xfrm>
            <a:off x="2844000" y="43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69" name="Freeform 12"/>
          <p:cNvSpPr/>
          <p:nvPr/>
        </p:nvSpPr>
        <p:spPr>
          <a:xfrm>
            <a:off x="3040920" y="446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70" name="Freeform 13"/>
          <p:cNvSpPr/>
          <p:nvPr/>
        </p:nvSpPr>
        <p:spPr>
          <a:xfrm>
            <a:off x="3236760" y="416664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71" name="Freeform 14"/>
          <p:cNvSpPr/>
          <p:nvPr/>
        </p:nvSpPr>
        <p:spPr>
          <a:xfrm>
            <a:off x="3575520" y="4353480"/>
            <a:ext cx="159480" cy="249480"/>
          </a:xfrm>
          <a:custGeom>
            <a:avLst/>
            <a:gdLst/>
            <a:ahLst/>
            <a:rect l="0" t="0" r="r" b="b"/>
            <a:pathLst>
              <a:path w="443" h="693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3"/>
                  <a:pt x="3" y="512"/>
                  <a:pt x="45" y="586"/>
                </a:cubicBezTo>
                <a:cubicBezTo>
                  <a:pt x="90" y="666"/>
                  <a:pt x="163" y="692"/>
                  <a:pt x="221" y="692"/>
                </a:cubicBezTo>
                <a:cubicBezTo>
                  <a:pt x="320" y="692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7"/>
                  <a:pt x="0" y="343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72" name="Freeform 15"/>
          <p:cNvSpPr/>
          <p:nvPr/>
        </p:nvSpPr>
        <p:spPr>
          <a:xfrm>
            <a:off x="3788640" y="455292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73" name="Freeform 16"/>
          <p:cNvSpPr/>
          <p:nvPr/>
        </p:nvSpPr>
        <p:spPr>
          <a:xfrm>
            <a:off x="4026960" y="446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74" name="Freeform 17"/>
          <p:cNvSpPr/>
          <p:nvPr/>
        </p:nvSpPr>
        <p:spPr>
          <a:xfrm>
            <a:off x="4229640" y="415728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2"/>
                  <a:pt x="0" y="784"/>
                </a:cubicBezTo>
                <a:cubicBezTo>
                  <a:pt x="0" y="919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3"/>
                </a:cubicBezTo>
                <a:cubicBezTo>
                  <a:pt x="352" y="279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4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3"/>
                  <a:pt x="0" y="407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75" name="Freeform 18"/>
          <p:cNvSpPr/>
          <p:nvPr/>
        </p:nvSpPr>
        <p:spPr>
          <a:xfrm>
            <a:off x="4466880" y="416664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76" name="Freeform 19"/>
          <p:cNvSpPr/>
          <p:nvPr/>
        </p:nvSpPr>
        <p:spPr>
          <a:xfrm>
            <a:off x="4887360" y="43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77" name="Freeform 20"/>
          <p:cNvSpPr/>
          <p:nvPr/>
        </p:nvSpPr>
        <p:spPr>
          <a:xfrm>
            <a:off x="5069520" y="413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704"/>
                </a:moveTo>
                <a:cubicBezTo>
                  <a:pt x="330" y="596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5"/>
                  <a:pt x="195" y="1194"/>
                  <a:pt x="19" y="1370"/>
                </a:cubicBezTo>
                <a:cubicBezTo>
                  <a:pt x="0" y="1390"/>
                  <a:pt x="0" y="1393"/>
                  <a:pt x="0" y="1396"/>
                </a:cubicBezTo>
                <a:cubicBezTo>
                  <a:pt x="0" y="1406"/>
                  <a:pt x="6" y="1409"/>
                  <a:pt x="13" y="1409"/>
                </a:cubicBezTo>
                <a:cubicBezTo>
                  <a:pt x="29" y="1409"/>
                  <a:pt x="157" y="1313"/>
                  <a:pt x="240" y="1133"/>
                </a:cubicBezTo>
                <a:cubicBezTo>
                  <a:pt x="314" y="980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78" name="Freeform 21"/>
          <p:cNvSpPr/>
          <p:nvPr/>
        </p:nvSpPr>
        <p:spPr>
          <a:xfrm>
            <a:off x="5407200" y="433152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79" name="Freeform 22"/>
          <p:cNvSpPr/>
          <p:nvPr/>
        </p:nvSpPr>
        <p:spPr>
          <a:xfrm>
            <a:off x="5961240" y="4166640"/>
            <a:ext cx="261720" cy="353160"/>
          </a:xfrm>
          <a:custGeom>
            <a:avLst/>
            <a:gdLst/>
            <a:ahLst/>
            <a:rect l="0" t="0" r="r" b="b"/>
            <a:pathLst>
              <a:path w="727" h="981">
                <a:moveTo>
                  <a:pt x="176" y="0"/>
                </a:moveTo>
                <a:lnTo>
                  <a:pt x="0" y="0"/>
                </a:lnTo>
                <a:lnTo>
                  <a:pt x="0" y="980"/>
                </a:lnTo>
                <a:lnTo>
                  <a:pt x="109" y="980"/>
                </a:lnTo>
                <a:lnTo>
                  <a:pt x="109" y="99"/>
                </a:lnTo>
                <a:lnTo>
                  <a:pt x="112" y="99"/>
                </a:lnTo>
                <a:cubicBezTo>
                  <a:pt x="138" y="157"/>
                  <a:pt x="198" y="279"/>
                  <a:pt x="205" y="295"/>
                </a:cubicBezTo>
                <a:lnTo>
                  <a:pt x="554" y="980"/>
                </a:lnTo>
                <a:lnTo>
                  <a:pt x="726" y="980"/>
                </a:lnTo>
                <a:lnTo>
                  <a:pt x="726" y="0"/>
                </a:lnTo>
                <a:lnTo>
                  <a:pt x="618" y="0"/>
                </a:lnTo>
                <a:lnTo>
                  <a:pt x="618" y="880"/>
                </a:lnTo>
                <a:lnTo>
                  <a:pt x="614" y="880"/>
                </a:lnTo>
                <a:cubicBezTo>
                  <a:pt x="589" y="823"/>
                  <a:pt x="528" y="701"/>
                  <a:pt x="522" y="685"/>
                </a:cubicBezTo>
                <a:lnTo>
                  <a:pt x="176" y="0"/>
                </a:lnTo>
              </a:path>
            </a:pathLst>
          </a:custGeom>
          <a:solidFill>
            <a:srgbClr val="ff00ff"/>
          </a:solidFill>
          <a:ln w="15840">
            <a:noFill/>
          </a:ln>
        </p:spPr>
      </p:sp>
      <p:sp>
        <p:nvSpPr>
          <p:cNvPr id="480" name="Freeform 23"/>
          <p:cNvSpPr/>
          <p:nvPr/>
        </p:nvSpPr>
        <p:spPr>
          <a:xfrm>
            <a:off x="6321600" y="413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1396"/>
                </a:moveTo>
                <a:cubicBezTo>
                  <a:pt x="330" y="1393"/>
                  <a:pt x="330" y="1390"/>
                  <a:pt x="304" y="1364"/>
                </a:cubicBezTo>
                <a:cubicBezTo>
                  <a:pt x="128" y="1188"/>
                  <a:pt x="83" y="922"/>
                  <a:pt x="83" y="704"/>
                </a:cubicBezTo>
                <a:cubicBezTo>
                  <a:pt x="83" y="461"/>
                  <a:pt x="138" y="215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9"/>
                  <a:pt x="314" y="1409"/>
                </a:cubicBezTo>
                <a:cubicBezTo>
                  <a:pt x="323" y="1409"/>
                  <a:pt x="330" y="1406"/>
                  <a:pt x="330" y="139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81" name="Freeform 24"/>
          <p:cNvSpPr/>
          <p:nvPr/>
        </p:nvSpPr>
        <p:spPr>
          <a:xfrm>
            <a:off x="6482880" y="4293360"/>
            <a:ext cx="275760" cy="334800"/>
          </a:xfrm>
          <a:custGeom>
            <a:avLst/>
            <a:gdLst/>
            <a:ahLst/>
            <a:rect l="0" t="0" r="r" b="b"/>
            <a:pathLst>
              <a:path w="766" h="930">
                <a:moveTo>
                  <a:pt x="285" y="128"/>
                </a:moveTo>
                <a:cubicBezTo>
                  <a:pt x="291" y="99"/>
                  <a:pt x="304" y="45"/>
                  <a:pt x="304" y="38"/>
                </a:cubicBezTo>
                <a:cubicBezTo>
                  <a:pt x="304" y="13"/>
                  <a:pt x="288" y="0"/>
                  <a:pt x="262" y="0"/>
                </a:cubicBezTo>
                <a:cubicBezTo>
                  <a:pt x="259" y="0"/>
                  <a:pt x="221" y="0"/>
                  <a:pt x="208" y="51"/>
                </a:cubicBezTo>
                <a:lnTo>
                  <a:pt x="3" y="868"/>
                </a:lnTo>
                <a:cubicBezTo>
                  <a:pt x="0" y="884"/>
                  <a:pt x="0" y="887"/>
                  <a:pt x="0" y="890"/>
                </a:cubicBezTo>
                <a:cubicBezTo>
                  <a:pt x="0" y="913"/>
                  <a:pt x="16" y="929"/>
                  <a:pt x="38" y="929"/>
                </a:cubicBezTo>
                <a:cubicBezTo>
                  <a:pt x="70" y="929"/>
                  <a:pt x="86" y="903"/>
                  <a:pt x="90" y="900"/>
                </a:cubicBezTo>
                <a:cubicBezTo>
                  <a:pt x="96" y="887"/>
                  <a:pt x="112" y="813"/>
                  <a:pt x="166" y="596"/>
                </a:cubicBezTo>
                <a:cubicBezTo>
                  <a:pt x="211" y="634"/>
                  <a:pt x="275" y="640"/>
                  <a:pt x="304" y="640"/>
                </a:cubicBezTo>
                <a:cubicBezTo>
                  <a:pt x="403" y="640"/>
                  <a:pt x="458" y="576"/>
                  <a:pt x="493" y="538"/>
                </a:cubicBezTo>
                <a:cubicBezTo>
                  <a:pt x="502" y="599"/>
                  <a:pt x="557" y="640"/>
                  <a:pt x="618" y="640"/>
                </a:cubicBezTo>
                <a:cubicBezTo>
                  <a:pt x="669" y="640"/>
                  <a:pt x="701" y="608"/>
                  <a:pt x="723" y="560"/>
                </a:cubicBezTo>
                <a:cubicBezTo>
                  <a:pt x="746" y="512"/>
                  <a:pt x="765" y="426"/>
                  <a:pt x="765" y="423"/>
                </a:cubicBezTo>
                <a:cubicBezTo>
                  <a:pt x="765" y="407"/>
                  <a:pt x="752" y="407"/>
                  <a:pt x="749" y="407"/>
                </a:cubicBezTo>
                <a:cubicBezTo>
                  <a:pt x="733" y="407"/>
                  <a:pt x="733" y="413"/>
                  <a:pt x="730" y="432"/>
                </a:cubicBezTo>
                <a:cubicBezTo>
                  <a:pt x="704" y="525"/>
                  <a:pt x="678" y="608"/>
                  <a:pt x="621" y="608"/>
                </a:cubicBezTo>
                <a:cubicBezTo>
                  <a:pt x="582" y="608"/>
                  <a:pt x="579" y="573"/>
                  <a:pt x="579" y="544"/>
                </a:cubicBezTo>
                <a:cubicBezTo>
                  <a:pt x="579" y="512"/>
                  <a:pt x="595" y="445"/>
                  <a:pt x="608" y="397"/>
                </a:cubicBezTo>
                <a:lnTo>
                  <a:pt x="646" y="243"/>
                </a:lnTo>
                <a:cubicBezTo>
                  <a:pt x="650" y="224"/>
                  <a:pt x="666" y="170"/>
                  <a:pt x="672" y="147"/>
                </a:cubicBezTo>
                <a:cubicBezTo>
                  <a:pt x="678" y="115"/>
                  <a:pt x="691" y="61"/>
                  <a:pt x="691" y="54"/>
                </a:cubicBezTo>
                <a:cubicBezTo>
                  <a:pt x="691" y="29"/>
                  <a:pt x="672" y="16"/>
                  <a:pt x="650" y="16"/>
                </a:cubicBezTo>
                <a:cubicBezTo>
                  <a:pt x="643" y="16"/>
                  <a:pt x="608" y="16"/>
                  <a:pt x="595" y="64"/>
                </a:cubicBezTo>
                <a:lnTo>
                  <a:pt x="528" y="330"/>
                </a:lnTo>
                <a:cubicBezTo>
                  <a:pt x="512" y="400"/>
                  <a:pt x="496" y="458"/>
                  <a:pt x="493" y="474"/>
                </a:cubicBezTo>
                <a:cubicBezTo>
                  <a:pt x="493" y="480"/>
                  <a:pt x="422" y="608"/>
                  <a:pt x="310" y="608"/>
                </a:cubicBezTo>
                <a:cubicBezTo>
                  <a:pt x="240" y="608"/>
                  <a:pt x="205" y="560"/>
                  <a:pt x="205" y="487"/>
                </a:cubicBezTo>
                <a:cubicBezTo>
                  <a:pt x="205" y="445"/>
                  <a:pt x="214" y="407"/>
                  <a:pt x="224" y="365"/>
                </a:cubicBezTo>
                <a:lnTo>
                  <a:pt x="285" y="12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82" name="Freeform 25"/>
          <p:cNvSpPr/>
          <p:nvPr/>
        </p:nvSpPr>
        <p:spPr>
          <a:xfrm>
            <a:off x="6941520" y="433152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83" name="Freeform 26"/>
          <p:cNvSpPr/>
          <p:nvPr/>
        </p:nvSpPr>
        <p:spPr>
          <a:xfrm>
            <a:off x="7496640" y="4166640"/>
            <a:ext cx="265320" cy="353160"/>
          </a:xfrm>
          <a:custGeom>
            <a:avLst/>
            <a:gdLst/>
            <a:ahLst/>
            <a:rect l="0" t="0" r="r" b="b"/>
            <a:pathLst>
              <a:path w="737" h="981">
                <a:moveTo>
                  <a:pt x="458" y="519"/>
                </a:moveTo>
                <a:cubicBezTo>
                  <a:pt x="602" y="477"/>
                  <a:pt x="698" y="378"/>
                  <a:pt x="698" y="263"/>
                </a:cubicBezTo>
                <a:cubicBezTo>
                  <a:pt x="698" y="122"/>
                  <a:pt x="541" y="0"/>
                  <a:pt x="339" y="0"/>
                </a:cubicBezTo>
                <a:lnTo>
                  <a:pt x="0" y="0"/>
                </a:lnTo>
                <a:lnTo>
                  <a:pt x="0" y="980"/>
                </a:lnTo>
                <a:lnTo>
                  <a:pt x="122" y="980"/>
                </a:lnTo>
                <a:lnTo>
                  <a:pt x="122" y="531"/>
                </a:lnTo>
                <a:lnTo>
                  <a:pt x="346" y="531"/>
                </a:lnTo>
                <a:lnTo>
                  <a:pt x="611" y="980"/>
                </a:lnTo>
                <a:lnTo>
                  <a:pt x="736" y="980"/>
                </a:lnTo>
                <a:lnTo>
                  <a:pt x="458" y="519"/>
                </a:lnTo>
              </a:path>
              <a:path w="461" h="366">
                <a:moveTo>
                  <a:pt x="0" y="365"/>
                </a:moveTo>
                <a:lnTo>
                  <a:pt x="0" y="0"/>
                </a:lnTo>
                <a:lnTo>
                  <a:pt x="201" y="0"/>
                </a:lnTo>
                <a:cubicBezTo>
                  <a:pt x="368" y="0"/>
                  <a:pt x="460" y="83"/>
                  <a:pt x="460" y="183"/>
                </a:cubicBezTo>
                <a:cubicBezTo>
                  <a:pt x="460" y="282"/>
                  <a:pt x="371" y="365"/>
                  <a:pt x="201" y="365"/>
                </a:cubicBezTo>
                <a:lnTo>
                  <a:pt x="0" y="365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84" name="Freeform 27"/>
          <p:cNvSpPr/>
          <p:nvPr/>
        </p:nvSpPr>
        <p:spPr>
          <a:xfrm>
            <a:off x="8155440" y="4155120"/>
            <a:ext cx="231840" cy="375120"/>
          </a:xfrm>
          <a:custGeom>
            <a:avLst/>
            <a:gdLst/>
            <a:ahLst/>
            <a:rect l="0" t="0" r="r" b="b"/>
            <a:pathLst>
              <a:path w="644" h="1042">
                <a:moveTo>
                  <a:pt x="595" y="70"/>
                </a:moveTo>
                <a:cubicBezTo>
                  <a:pt x="518" y="22"/>
                  <a:pt x="438" y="0"/>
                  <a:pt x="336" y="0"/>
                </a:cubicBezTo>
                <a:cubicBezTo>
                  <a:pt x="141" y="0"/>
                  <a:pt x="16" y="138"/>
                  <a:pt x="16" y="279"/>
                </a:cubicBezTo>
                <a:cubicBezTo>
                  <a:pt x="16" y="339"/>
                  <a:pt x="35" y="397"/>
                  <a:pt x="93" y="458"/>
                </a:cubicBezTo>
                <a:cubicBezTo>
                  <a:pt x="154" y="522"/>
                  <a:pt x="214" y="538"/>
                  <a:pt x="298" y="557"/>
                </a:cubicBezTo>
                <a:cubicBezTo>
                  <a:pt x="419" y="586"/>
                  <a:pt x="432" y="592"/>
                  <a:pt x="470" y="628"/>
                </a:cubicBezTo>
                <a:cubicBezTo>
                  <a:pt x="499" y="650"/>
                  <a:pt x="531" y="698"/>
                  <a:pt x="531" y="759"/>
                </a:cubicBezTo>
                <a:cubicBezTo>
                  <a:pt x="531" y="852"/>
                  <a:pt x="454" y="945"/>
                  <a:pt x="326" y="945"/>
                </a:cubicBezTo>
                <a:cubicBezTo>
                  <a:pt x="266" y="945"/>
                  <a:pt x="141" y="929"/>
                  <a:pt x="22" y="829"/>
                </a:cubicBezTo>
                <a:lnTo>
                  <a:pt x="0" y="945"/>
                </a:lnTo>
                <a:cubicBezTo>
                  <a:pt x="125" y="1021"/>
                  <a:pt x="237" y="1041"/>
                  <a:pt x="326" y="1041"/>
                </a:cubicBezTo>
                <a:cubicBezTo>
                  <a:pt x="512" y="1041"/>
                  <a:pt x="643" y="900"/>
                  <a:pt x="643" y="743"/>
                </a:cubicBezTo>
                <a:cubicBezTo>
                  <a:pt x="643" y="653"/>
                  <a:pt x="598" y="583"/>
                  <a:pt x="566" y="551"/>
                </a:cubicBezTo>
                <a:cubicBezTo>
                  <a:pt x="502" y="480"/>
                  <a:pt x="454" y="467"/>
                  <a:pt x="326" y="435"/>
                </a:cubicBezTo>
                <a:cubicBezTo>
                  <a:pt x="243" y="416"/>
                  <a:pt x="221" y="410"/>
                  <a:pt x="179" y="371"/>
                </a:cubicBezTo>
                <a:cubicBezTo>
                  <a:pt x="170" y="365"/>
                  <a:pt x="128" y="323"/>
                  <a:pt x="128" y="263"/>
                </a:cubicBezTo>
                <a:cubicBezTo>
                  <a:pt x="128" y="179"/>
                  <a:pt x="205" y="93"/>
                  <a:pt x="336" y="93"/>
                </a:cubicBezTo>
                <a:cubicBezTo>
                  <a:pt x="454" y="93"/>
                  <a:pt x="522" y="141"/>
                  <a:pt x="573" y="183"/>
                </a:cubicBezTo>
                <a:lnTo>
                  <a:pt x="595" y="7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85" name="Freeform 28"/>
          <p:cNvSpPr/>
          <p:nvPr/>
        </p:nvSpPr>
        <p:spPr>
          <a:xfrm>
            <a:off x="8457480" y="446400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86" name="Freeform 29"/>
          <p:cNvSpPr/>
          <p:nvPr/>
        </p:nvSpPr>
        <p:spPr>
          <a:xfrm>
            <a:off x="8658000" y="4299120"/>
            <a:ext cx="268920" cy="225000"/>
          </a:xfrm>
          <a:custGeom>
            <a:avLst/>
            <a:gdLst/>
            <a:ahLst/>
            <a:rect l="0" t="0" r="r" b="b"/>
            <a:pathLst>
              <a:path w="747" h="625">
                <a:moveTo>
                  <a:pt x="678" y="83"/>
                </a:moveTo>
                <a:cubicBezTo>
                  <a:pt x="698" y="83"/>
                  <a:pt x="746" y="83"/>
                  <a:pt x="746" y="35"/>
                </a:cubicBezTo>
                <a:cubicBezTo>
                  <a:pt x="746" y="0"/>
                  <a:pt x="717" y="0"/>
                  <a:pt x="691" y="0"/>
                </a:cubicBezTo>
                <a:lnTo>
                  <a:pt x="371" y="0"/>
                </a:lnTo>
                <a:cubicBezTo>
                  <a:pt x="157" y="0"/>
                  <a:pt x="0" y="234"/>
                  <a:pt x="0" y="400"/>
                </a:cubicBezTo>
                <a:cubicBezTo>
                  <a:pt x="0" y="525"/>
                  <a:pt x="83" y="624"/>
                  <a:pt x="211" y="624"/>
                </a:cubicBezTo>
                <a:cubicBezTo>
                  <a:pt x="378" y="624"/>
                  <a:pt x="566" y="455"/>
                  <a:pt x="566" y="237"/>
                </a:cubicBezTo>
                <a:cubicBezTo>
                  <a:pt x="566" y="211"/>
                  <a:pt x="566" y="144"/>
                  <a:pt x="522" y="83"/>
                </a:cubicBezTo>
                <a:lnTo>
                  <a:pt x="678" y="83"/>
                </a:lnTo>
              </a:path>
              <a:path w="392" h="510">
                <a:moveTo>
                  <a:pt x="128" y="509"/>
                </a:moveTo>
                <a:cubicBezTo>
                  <a:pt x="58" y="509"/>
                  <a:pt x="0" y="461"/>
                  <a:pt x="0" y="359"/>
                </a:cubicBezTo>
                <a:cubicBezTo>
                  <a:pt x="0" y="317"/>
                  <a:pt x="20" y="199"/>
                  <a:pt x="68" y="116"/>
                </a:cubicBezTo>
                <a:cubicBezTo>
                  <a:pt x="128" y="19"/>
                  <a:pt x="212" y="0"/>
                  <a:pt x="260" y="0"/>
                </a:cubicBezTo>
                <a:cubicBezTo>
                  <a:pt x="378" y="0"/>
                  <a:pt x="391" y="93"/>
                  <a:pt x="391" y="135"/>
                </a:cubicBezTo>
                <a:cubicBezTo>
                  <a:pt x="391" y="202"/>
                  <a:pt x="362" y="317"/>
                  <a:pt x="314" y="391"/>
                </a:cubicBezTo>
                <a:cubicBezTo>
                  <a:pt x="260" y="474"/>
                  <a:pt x="183" y="509"/>
                  <a:pt x="128" y="509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87" name="Freeform 30"/>
          <p:cNvSpPr/>
          <p:nvPr/>
        </p:nvSpPr>
        <p:spPr>
          <a:xfrm>
            <a:off x="8975880" y="413784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704"/>
                </a:moveTo>
                <a:cubicBezTo>
                  <a:pt x="330" y="596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5"/>
                  <a:pt x="195" y="1194"/>
                  <a:pt x="19" y="1370"/>
                </a:cubicBezTo>
                <a:cubicBezTo>
                  <a:pt x="0" y="1390"/>
                  <a:pt x="0" y="1393"/>
                  <a:pt x="0" y="1396"/>
                </a:cubicBezTo>
                <a:cubicBezTo>
                  <a:pt x="0" y="1406"/>
                  <a:pt x="6" y="1409"/>
                  <a:pt x="13" y="1409"/>
                </a:cubicBezTo>
                <a:cubicBezTo>
                  <a:pt x="29" y="1409"/>
                  <a:pt x="157" y="1313"/>
                  <a:pt x="240" y="1133"/>
                </a:cubicBezTo>
                <a:cubicBezTo>
                  <a:pt x="314" y="980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88" name="Freeform 31"/>
          <p:cNvSpPr/>
          <p:nvPr/>
        </p:nvSpPr>
        <p:spPr>
          <a:xfrm>
            <a:off x="979920" y="2360880"/>
            <a:ext cx="163800" cy="358560"/>
          </a:xfrm>
          <a:custGeom>
            <a:avLst/>
            <a:gdLst/>
            <a:ahLst/>
            <a:rect l="0" t="0" r="r" b="b"/>
            <a:pathLst>
              <a:path w="455" h="996">
                <a:moveTo>
                  <a:pt x="211" y="451"/>
                </a:moveTo>
                <a:lnTo>
                  <a:pt x="368" y="451"/>
                </a:lnTo>
                <a:lnTo>
                  <a:pt x="368" y="368"/>
                </a:lnTo>
                <a:lnTo>
                  <a:pt x="208" y="368"/>
                </a:lnTo>
                <a:lnTo>
                  <a:pt x="208" y="202"/>
                </a:lnTo>
                <a:cubicBezTo>
                  <a:pt x="208" y="96"/>
                  <a:pt x="301" y="86"/>
                  <a:pt x="339" y="86"/>
                </a:cubicBezTo>
                <a:cubicBezTo>
                  <a:pt x="368" y="86"/>
                  <a:pt x="406" y="90"/>
                  <a:pt x="454" y="109"/>
                </a:cubicBezTo>
                <a:lnTo>
                  <a:pt x="454" y="16"/>
                </a:lnTo>
                <a:cubicBezTo>
                  <a:pt x="435" y="13"/>
                  <a:pt x="394" y="0"/>
                  <a:pt x="339" y="0"/>
                </a:cubicBezTo>
                <a:cubicBezTo>
                  <a:pt x="208" y="0"/>
                  <a:pt x="106" y="99"/>
                  <a:pt x="106" y="240"/>
                </a:cubicBezTo>
                <a:lnTo>
                  <a:pt x="106" y="368"/>
                </a:lnTo>
                <a:lnTo>
                  <a:pt x="0" y="368"/>
                </a:lnTo>
                <a:lnTo>
                  <a:pt x="0" y="451"/>
                </a:lnTo>
                <a:lnTo>
                  <a:pt x="106" y="451"/>
                </a:lnTo>
                <a:lnTo>
                  <a:pt x="106" y="995"/>
                </a:lnTo>
                <a:lnTo>
                  <a:pt x="211" y="995"/>
                </a:lnTo>
                <a:lnTo>
                  <a:pt x="211" y="4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89" name="Freeform 32"/>
          <p:cNvSpPr/>
          <p:nvPr/>
        </p:nvSpPr>
        <p:spPr>
          <a:xfrm>
            <a:off x="1206000" y="233784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1395"/>
                </a:moveTo>
                <a:cubicBezTo>
                  <a:pt x="330" y="1392"/>
                  <a:pt x="330" y="1389"/>
                  <a:pt x="304" y="1363"/>
                </a:cubicBezTo>
                <a:cubicBezTo>
                  <a:pt x="128" y="1187"/>
                  <a:pt x="83" y="922"/>
                  <a:pt x="83" y="704"/>
                </a:cubicBezTo>
                <a:cubicBezTo>
                  <a:pt x="83" y="461"/>
                  <a:pt x="138" y="214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8"/>
                  <a:pt x="301" y="1408"/>
                  <a:pt x="314" y="1408"/>
                </a:cubicBezTo>
                <a:cubicBezTo>
                  <a:pt x="323" y="1408"/>
                  <a:pt x="330" y="1405"/>
                  <a:pt x="330" y="139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90" name="Freeform 33"/>
          <p:cNvSpPr/>
          <p:nvPr/>
        </p:nvSpPr>
        <p:spPr>
          <a:xfrm>
            <a:off x="1360080" y="2492280"/>
            <a:ext cx="220320" cy="329760"/>
          </a:xfrm>
          <a:custGeom>
            <a:avLst/>
            <a:gdLst/>
            <a:ahLst/>
            <a:rect l="0" t="0" r="r" b="b"/>
            <a:pathLst>
              <a:path w="612" h="916">
                <a:moveTo>
                  <a:pt x="611" y="0"/>
                </a:moveTo>
                <a:lnTo>
                  <a:pt x="506" y="0"/>
                </a:lnTo>
                <a:cubicBezTo>
                  <a:pt x="320" y="448"/>
                  <a:pt x="317" y="512"/>
                  <a:pt x="317" y="547"/>
                </a:cubicBezTo>
                <a:lnTo>
                  <a:pt x="314" y="547"/>
                </a:lnTo>
                <a:cubicBezTo>
                  <a:pt x="307" y="451"/>
                  <a:pt x="195" y="189"/>
                  <a:pt x="189" y="176"/>
                </a:cubicBezTo>
                <a:lnTo>
                  <a:pt x="112" y="0"/>
                </a:lnTo>
                <a:lnTo>
                  <a:pt x="0" y="0"/>
                </a:lnTo>
                <a:lnTo>
                  <a:pt x="275" y="627"/>
                </a:lnTo>
                <a:cubicBezTo>
                  <a:pt x="256" y="669"/>
                  <a:pt x="230" y="739"/>
                  <a:pt x="224" y="752"/>
                </a:cubicBezTo>
                <a:cubicBezTo>
                  <a:pt x="186" y="835"/>
                  <a:pt x="163" y="835"/>
                  <a:pt x="144" y="835"/>
                </a:cubicBezTo>
                <a:cubicBezTo>
                  <a:pt x="122" y="835"/>
                  <a:pt x="74" y="829"/>
                  <a:pt x="32" y="813"/>
                </a:cubicBezTo>
                <a:lnTo>
                  <a:pt x="42" y="906"/>
                </a:lnTo>
                <a:cubicBezTo>
                  <a:pt x="74" y="912"/>
                  <a:pt x="112" y="915"/>
                  <a:pt x="144" y="915"/>
                </a:cubicBezTo>
                <a:cubicBezTo>
                  <a:pt x="192" y="915"/>
                  <a:pt x="243" y="899"/>
                  <a:pt x="304" y="755"/>
                </a:cubicBezTo>
                <a:lnTo>
                  <a:pt x="611" y="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91" name="Freeform 34"/>
          <p:cNvSpPr/>
          <p:nvPr/>
        </p:nvSpPr>
        <p:spPr>
          <a:xfrm>
            <a:off x="1682640" y="25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92" name="Freeform 35"/>
          <p:cNvSpPr/>
          <p:nvPr/>
        </p:nvSpPr>
        <p:spPr>
          <a:xfrm>
            <a:off x="1881000" y="2664000"/>
            <a:ext cx="60120" cy="152280"/>
          </a:xfrm>
          <a:custGeom>
            <a:avLst/>
            <a:gdLst/>
            <a:ahLst/>
            <a:rect l="0" t="0" r="r" b="b"/>
            <a:pathLst>
              <a:path w="167" h="423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6"/>
                </a:cubicBezTo>
                <a:cubicBezTo>
                  <a:pt x="22" y="419"/>
                  <a:pt x="29" y="422"/>
                  <a:pt x="38" y="422"/>
                </a:cubicBezTo>
                <a:cubicBezTo>
                  <a:pt x="54" y="422"/>
                  <a:pt x="166" y="314"/>
                  <a:pt x="166" y="147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93" name="Freeform 36"/>
          <p:cNvSpPr/>
          <p:nvPr/>
        </p:nvSpPr>
        <p:spPr>
          <a:xfrm>
            <a:off x="2083680" y="235728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1"/>
                  <a:pt x="0" y="784"/>
                </a:cubicBezTo>
                <a:cubicBezTo>
                  <a:pt x="0" y="918"/>
                  <a:pt x="90" y="1021"/>
                  <a:pt x="224" y="1021"/>
                </a:cubicBezTo>
                <a:cubicBezTo>
                  <a:pt x="390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2"/>
                </a:cubicBezTo>
                <a:cubicBezTo>
                  <a:pt x="352" y="278"/>
                  <a:pt x="269" y="173"/>
                  <a:pt x="269" y="109"/>
                </a:cubicBezTo>
                <a:cubicBezTo>
                  <a:pt x="269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60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3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2"/>
                  <a:pt x="0" y="406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94" name="Freeform 37"/>
          <p:cNvSpPr/>
          <p:nvPr/>
        </p:nvSpPr>
        <p:spPr>
          <a:xfrm>
            <a:off x="2320920" y="236664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95" name="Freeform 38"/>
          <p:cNvSpPr/>
          <p:nvPr/>
        </p:nvSpPr>
        <p:spPr>
          <a:xfrm>
            <a:off x="2740320" y="25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496" name="Freeform 39"/>
          <p:cNvSpPr/>
          <p:nvPr/>
        </p:nvSpPr>
        <p:spPr>
          <a:xfrm>
            <a:off x="2954520" y="2337840"/>
            <a:ext cx="22320" cy="507240"/>
          </a:xfrm>
          <a:custGeom>
            <a:avLst/>
            <a:gdLst/>
            <a:ahLst/>
            <a:rect l="0" t="0" r="r" b="b"/>
            <a:pathLst>
              <a:path w="62" h="1409">
                <a:moveTo>
                  <a:pt x="61" y="51"/>
                </a:moveTo>
                <a:cubicBezTo>
                  <a:pt x="61" y="26"/>
                  <a:pt x="61" y="0"/>
                  <a:pt x="29" y="0"/>
                </a:cubicBezTo>
                <a:cubicBezTo>
                  <a:pt x="0" y="0"/>
                  <a:pt x="0" y="26"/>
                  <a:pt x="0" y="51"/>
                </a:cubicBezTo>
                <a:lnTo>
                  <a:pt x="0" y="1357"/>
                </a:lnTo>
                <a:cubicBezTo>
                  <a:pt x="0" y="1382"/>
                  <a:pt x="0" y="1408"/>
                  <a:pt x="29" y="1408"/>
                </a:cubicBezTo>
                <a:cubicBezTo>
                  <a:pt x="61" y="1408"/>
                  <a:pt x="61" y="1382"/>
                  <a:pt x="61" y="1357"/>
                </a:cubicBezTo>
                <a:lnTo>
                  <a:pt x="61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497" name="Freeform 40"/>
          <p:cNvSpPr/>
          <p:nvPr/>
        </p:nvSpPr>
        <p:spPr>
          <a:xfrm>
            <a:off x="3076920" y="2487600"/>
            <a:ext cx="181080" cy="231840"/>
          </a:xfrm>
          <a:custGeom>
            <a:avLst/>
            <a:gdLst/>
            <a:ahLst/>
            <a:rect l="0" t="0" r="r" b="b"/>
            <a:pathLst>
              <a:path w="503" h="644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3"/>
                </a:lnTo>
                <a:lnTo>
                  <a:pt x="109" y="643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0"/>
                </a:cubicBezTo>
                <a:lnTo>
                  <a:pt x="390" y="643"/>
                </a:lnTo>
                <a:lnTo>
                  <a:pt x="502" y="643"/>
                </a:lnTo>
                <a:lnTo>
                  <a:pt x="502" y="221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98" name="Freeform 41"/>
          <p:cNvSpPr/>
          <p:nvPr/>
        </p:nvSpPr>
        <p:spPr>
          <a:xfrm>
            <a:off x="3340440" y="2664000"/>
            <a:ext cx="60120" cy="152280"/>
          </a:xfrm>
          <a:custGeom>
            <a:avLst/>
            <a:gdLst/>
            <a:ahLst/>
            <a:rect l="0" t="0" r="r" b="b"/>
            <a:pathLst>
              <a:path w="167" h="423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6"/>
                </a:cubicBezTo>
                <a:cubicBezTo>
                  <a:pt x="22" y="419"/>
                  <a:pt x="29" y="422"/>
                  <a:pt x="38" y="422"/>
                </a:cubicBezTo>
                <a:cubicBezTo>
                  <a:pt x="54" y="422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499" name="Freeform 42"/>
          <p:cNvSpPr/>
          <p:nvPr/>
        </p:nvSpPr>
        <p:spPr>
          <a:xfrm>
            <a:off x="3550320" y="2355120"/>
            <a:ext cx="317160" cy="426600"/>
          </a:xfrm>
          <a:custGeom>
            <a:avLst/>
            <a:gdLst/>
            <a:ahLst/>
            <a:rect l="0" t="0" r="r" b="b"/>
            <a:pathLst>
              <a:path w="881" h="1185">
                <a:moveTo>
                  <a:pt x="672" y="963"/>
                </a:moveTo>
                <a:cubicBezTo>
                  <a:pt x="826" y="842"/>
                  <a:pt x="880" y="672"/>
                  <a:pt x="880" y="522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0"/>
                  <a:pt x="0" y="522"/>
                </a:cubicBezTo>
                <a:cubicBezTo>
                  <a:pt x="0" y="822"/>
                  <a:pt x="208" y="1040"/>
                  <a:pt x="438" y="1040"/>
                </a:cubicBezTo>
                <a:cubicBezTo>
                  <a:pt x="461" y="1040"/>
                  <a:pt x="512" y="1040"/>
                  <a:pt x="573" y="1014"/>
                </a:cubicBezTo>
                <a:lnTo>
                  <a:pt x="694" y="1184"/>
                </a:lnTo>
                <a:lnTo>
                  <a:pt x="842" y="1184"/>
                </a:lnTo>
                <a:lnTo>
                  <a:pt x="672" y="963"/>
                </a:lnTo>
              </a:path>
              <a:path w="637" h="861">
                <a:moveTo>
                  <a:pt x="396" y="848"/>
                </a:moveTo>
                <a:cubicBezTo>
                  <a:pt x="396" y="848"/>
                  <a:pt x="358" y="860"/>
                  <a:pt x="320" y="860"/>
                </a:cubicBezTo>
                <a:cubicBezTo>
                  <a:pt x="153" y="860"/>
                  <a:pt x="0" y="694"/>
                  <a:pt x="0" y="432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2"/>
                  <a:pt x="636" y="432"/>
                </a:cubicBezTo>
                <a:cubicBezTo>
                  <a:pt x="636" y="524"/>
                  <a:pt x="617" y="678"/>
                  <a:pt x="492" y="793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8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00" name="Freeform 43"/>
          <p:cNvSpPr/>
          <p:nvPr/>
        </p:nvSpPr>
        <p:spPr>
          <a:xfrm>
            <a:off x="3901680" y="25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01" name="Freeform 44"/>
          <p:cNvSpPr/>
          <p:nvPr/>
        </p:nvSpPr>
        <p:spPr>
          <a:xfrm>
            <a:off x="4098600" y="2664000"/>
            <a:ext cx="60120" cy="152280"/>
          </a:xfrm>
          <a:custGeom>
            <a:avLst/>
            <a:gdLst/>
            <a:ahLst/>
            <a:rect l="0" t="0" r="r" b="b"/>
            <a:pathLst>
              <a:path w="167" h="423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6"/>
                </a:cubicBezTo>
                <a:cubicBezTo>
                  <a:pt x="22" y="419"/>
                  <a:pt x="29" y="422"/>
                  <a:pt x="38" y="422"/>
                </a:cubicBezTo>
                <a:cubicBezTo>
                  <a:pt x="54" y="422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02" name="Freeform 45"/>
          <p:cNvSpPr/>
          <p:nvPr/>
        </p:nvSpPr>
        <p:spPr>
          <a:xfrm>
            <a:off x="4294440" y="236664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03" name="Freeform 46"/>
          <p:cNvSpPr/>
          <p:nvPr/>
        </p:nvSpPr>
        <p:spPr>
          <a:xfrm>
            <a:off x="4633200" y="255312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6"/>
                </a:cubicBezTo>
                <a:cubicBezTo>
                  <a:pt x="90" y="666"/>
                  <a:pt x="163" y="691"/>
                  <a:pt x="221" y="691"/>
                </a:cubicBezTo>
                <a:cubicBezTo>
                  <a:pt x="320" y="691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04" name="Freeform 47"/>
          <p:cNvSpPr/>
          <p:nvPr/>
        </p:nvSpPr>
        <p:spPr>
          <a:xfrm>
            <a:off x="4846320" y="275256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05" name="Freeform 48"/>
          <p:cNvSpPr/>
          <p:nvPr/>
        </p:nvSpPr>
        <p:spPr>
          <a:xfrm>
            <a:off x="5069880" y="233784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704"/>
                </a:moveTo>
                <a:cubicBezTo>
                  <a:pt x="330" y="595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4"/>
                  <a:pt x="195" y="1194"/>
                  <a:pt x="19" y="1370"/>
                </a:cubicBezTo>
                <a:cubicBezTo>
                  <a:pt x="0" y="1389"/>
                  <a:pt x="0" y="1392"/>
                  <a:pt x="0" y="1395"/>
                </a:cubicBezTo>
                <a:cubicBezTo>
                  <a:pt x="0" y="1405"/>
                  <a:pt x="6" y="1408"/>
                  <a:pt x="13" y="1408"/>
                </a:cubicBezTo>
                <a:cubicBezTo>
                  <a:pt x="29" y="1408"/>
                  <a:pt x="157" y="1312"/>
                  <a:pt x="240" y="1133"/>
                </a:cubicBezTo>
                <a:cubicBezTo>
                  <a:pt x="314" y="979"/>
                  <a:pt x="330" y="822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06" name="Freeform 49"/>
          <p:cNvSpPr/>
          <p:nvPr/>
        </p:nvSpPr>
        <p:spPr>
          <a:xfrm>
            <a:off x="5407200" y="253152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07" name="Freeform 50"/>
          <p:cNvSpPr/>
          <p:nvPr/>
        </p:nvSpPr>
        <p:spPr>
          <a:xfrm>
            <a:off x="5786280" y="2360880"/>
            <a:ext cx="163800" cy="358560"/>
          </a:xfrm>
          <a:custGeom>
            <a:avLst/>
            <a:gdLst/>
            <a:ahLst/>
            <a:rect l="0" t="0" r="r" b="b"/>
            <a:pathLst>
              <a:path w="455" h="996">
                <a:moveTo>
                  <a:pt x="211" y="451"/>
                </a:moveTo>
                <a:lnTo>
                  <a:pt x="368" y="451"/>
                </a:lnTo>
                <a:lnTo>
                  <a:pt x="368" y="368"/>
                </a:lnTo>
                <a:lnTo>
                  <a:pt x="208" y="368"/>
                </a:lnTo>
                <a:lnTo>
                  <a:pt x="208" y="202"/>
                </a:lnTo>
                <a:cubicBezTo>
                  <a:pt x="208" y="96"/>
                  <a:pt x="301" y="86"/>
                  <a:pt x="339" y="86"/>
                </a:cubicBezTo>
                <a:cubicBezTo>
                  <a:pt x="368" y="86"/>
                  <a:pt x="406" y="90"/>
                  <a:pt x="454" y="109"/>
                </a:cubicBezTo>
                <a:lnTo>
                  <a:pt x="454" y="16"/>
                </a:lnTo>
                <a:cubicBezTo>
                  <a:pt x="435" y="13"/>
                  <a:pt x="394" y="0"/>
                  <a:pt x="339" y="0"/>
                </a:cubicBezTo>
                <a:cubicBezTo>
                  <a:pt x="208" y="0"/>
                  <a:pt x="106" y="99"/>
                  <a:pt x="106" y="240"/>
                </a:cubicBezTo>
                <a:lnTo>
                  <a:pt x="106" y="368"/>
                </a:lnTo>
                <a:lnTo>
                  <a:pt x="0" y="368"/>
                </a:lnTo>
                <a:lnTo>
                  <a:pt x="0" y="451"/>
                </a:lnTo>
                <a:lnTo>
                  <a:pt x="106" y="451"/>
                </a:lnTo>
                <a:lnTo>
                  <a:pt x="106" y="995"/>
                </a:lnTo>
                <a:lnTo>
                  <a:pt x="211" y="995"/>
                </a:lnTo>
                <a:lnTo>
                  <a:pt x="211" y="4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08" name="Freeform 51"/>
          <p:cNvSpPr/>
          <p:nvPr/>
        </p:nvSpPr>
        <p:spPr>
          <a:xfrm>
            <a:off x="6012000" y="233784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1395"/>
                </a:moveTo>
                <a:cubicBezTo>
                  <a:pt x="330" y="1392"/>
                  <a:pt x="330" y="1389"/>
                  <a:pt x="304" y="1363"/>
                </a:cubicBezTo>
                <a:cubicBezTo>
                  <a:pt x="128" y="1187"/>
                  <a:pt x="83" y="922"/>
                  <a:pt x="83" y="704"/>
                </a:cubicBezTo>
                <a:cubicBezTo>
                  <a:pt x="83" y="461"/>
                  <a:pt x="138" y="214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8"/>
                  <a:pt x="301" y="1408"/>
                  <a:pt x="314" y="1408"/>
                </a:cubicBezTo>
                <a:cubicBezTo>
                  <a:pt x="323" y="1408"/>
                  <a:pt x="330" y="1405"/>
                  <a:pt x="330" y="139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09" name="Freeform 52"/>
          <p:cNvSpPr/>
          <p:nvPr/>
        </p:nvSpPr>
        <p:spPr>
          <a:xfrm>
            <a:off x="6166440" y="2492280"/>
            <a:ext cx="220320" cy="329760"/>
          </a:xfrm>
          <a:custGeom>
            <a:avLst/>
            <a:gdLst/>
            <a:ahLst/>
            <a:rect l="0" t="0" r="r" b="b"/>
            <a:pathLst>
              <a:path w="612" h="916">
                <a:moveTo>
                  <a:pt x="611" y="0"/>
                </a:moveTo>
                <a:lnTo>
                  <a:pt x="506" y="0"/>
                </a:lnTo>
                <a:cubicBezTo>
                  <a:pt x="320" y="448"/>
                  <a:pt x="317" y="512"/>
                  <a:pt x="317" y="547"/>
                </a:cubicBezTo>
                <a:lnTo>
                  <a:pt x="314" y="547"/>
                </a:lnTo>
                <a:cubicBezTo>
                  <a:pt x="307" y="451"/>
                  <a:pt x="195" y="189"/>
                  <a:pt x="189" y="176"/>
                </a:cubicBezTo>
                <a:lnTo>
                  <a:pt x="112" y="0"/>
                </a:lnTo>
                <a:lnTo>
                  <a:pt x="0" y="0"/>
                </a:lnTo>
                <a:lnTo>
                  <a:pt x="275" y="627"/>
                </a:lnTo>
                <a:cubicBezTo>
                  <a:pt x="256" y="669"/>
                  <a:pt x="230" y="739"/>
                  <a:pt x="224" y="752"/>
                </a:cubicBezTo>
                <a:cubicBezTo>
                  <a:pt x="186" y="835"/>
                  <a:pt x="163" y="835"/>
                  <a:pt x="144" y="835"/>
                </a:cubicBezTo>
                <a:cubicBezTo>
                  <a:pt x="122" y="835"/>
                  <a:pt x="74" y="829"/>
                  <a:pt x="32" y="813"/>
                </a:cubicBezTo>
                <a:lnTo>
                  <a:pt x="42" y="906"/>
                </a:lnTo>
                <a:cubicBezTo>
                  <a:pt x="74" y="912"/>
                  <a:pt x="112" y="915"/>
                  <a:pt x="144" y="915"/>
                </a:cubicBezTo>
                <a:cubicBezTo>
                  <a:pt x="192" y="915"/>
                  <a:pt x="243" y="899"/>
                  <a:pt x="304" y="755"/>
                </a:cubicBezTo>
                <a:lnTo>
                  <a:pt x="611" y="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10" name="Freeform 53"/>
          <p:cNvSpPr/>
          <p:nvPr/>
        </p:nvSpPr>
        <p:spPr>
          <a:xfrm>
            <a:off x="6489000" y="25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11" name="Freeform 54"/>
          <p:cNvSpPr/>
          <p:nvPr/>
        </p:nvSpPr>
        <p:spPr>
          <a:xfrm>
            <a:off x="6703560" y="2337840"/>
            <a:ext cx="22320" cy="507240"/>
          </a:xfrm>
          <a:custGeom>
            <a:avLst/>
            <a:gdLst/>
            <a:ahLst/>
            <a:rect l="0" t="0" r="r" b="b"/>
            <a:pathLst>
              <a:path w="62" h="1409">
                <a:moveTo>
                  <a:pt x="61" y="51"/>
                </a:moveTo>
                <a:cubicBezTo>
                  <a:pt x="61" y="26"/>
                  <a:pt x="61" y="0"/>
                  <a:pt x="29" y="0"/>
                </a:cubicBezTo>
                <a:cubicBezTo>
                  <a:pt x="0" y="0"/>
                  <a:pt x="0" y="26"/>
                  <a:pt x="0" y="51"/>
                </a:cubicBezTo>
                <a:lnTo>
                  <a:pt x="0" y="1357"/>
                </a:lnTo>
                <a:cubicBezTo>
                  <a:pt x="0" y="1382"/>
                  <a:pt x="0" y="1408"/>
                  <a:pt x="29" y="1408"/>
                </a:cubicBezTo>
                <a:cubicBezTo>
                  <a:pt x="61" y="1408"/>
                  <a:pt x="61" y="1382"/>
                  <a:pt x="61" y="1357"/>
                </a:cubicBezTo>
                <a:lnTo>
                  <a:pt x="61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12" name="Freeform 55"/>
          <p:cNvSpPr/>
          <p:nvPr/>
        </p:nvSpPr>
        <p:spPr>
          <a:xfrm>
            <a:off x="6825600" y="2487600"/>
            <a:ext cx="181080" cy="231840"/>
          </a:xfrm>
          <a:custGeom>
            <a:avLst/>
            <a:gdLst/>
            <a:ahLst/>
            <a:rect l="0" t="0" r="r" b="b"/>
            <a:pathLst>
              <a:path w="503" h="644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3"/>
                </a:lnTo>
                <a:lnTo>
                  <a:pt x="109" y="643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0"/>
                </a:cubicBezTo>
                <a:lnTo>
                  <a:pt x="390" y="643"/>
                </a:lnTo>
                <a:lnTo>
                  <a:pt x="502" y="643"/>
                </a:lnTo>
                <a:lnTo>
                  <a:pt x="502" y="221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13" name="Freeform 56"/>
          <p:cNvSpPr/>
          <p:nvPr/>
        </p:nvSpPr>
        <p:spPr>
          <a:xfrm>
            <a:off x="7089480" y="2664000"/>
            <a:ext cx="60120" cy="152280"/>
          </a:xfrm>
          <a:custGeom>
            <a:avLst/>
            <a:gdLst/>
            <a:ahLst/>
            <a:rect l="0" t="0" r="r" b="b"/>
            <a:pathLst>
              <a:path w="167" h="423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6"/>
                </a:cubicBezTo>
                <a:cubicBezTo>
                  <a:pt x="22" y="419"/>
                  <a:pt x="29" y="422"/>
                  <a:pt x="38" y="422"/>
                </a:cubicBezTo>
                <a:cubicBezTo>
                  <a:pt x="54" y="422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14" name="Freeform 57"/>
          <p:cNvSpPr/>
          <p:nvPr/>
        </p:nvSpPr>
        <p:spPr>
          <a:xfrm>
            <a:off x="7299000" y="2355120"/>
            <a:ext cx="317160" cy="426600"/>
          </a:xfrm>
          <a:custGeom>
            <a:avLst/>
            <a:gdLst/>
            <a:ahLst/>
            <a:rect l="0" t="0" r="r" b="b"/>
            <a:pathLst>
              <a:path w="881" h="1185">
                <a:moveTo>
                  <a:pt x="672" y="963"/>
                </a:moveTo>
                <a:cubicBezTo>
                  <a:pt x="826" y="842"/>
                  <a:pt x="880" y="672"/>
                  <a:pt x="880" y="522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0"/>
                  <a:pt x="0" y="522"/>
                </a:cubicBezTo>
                <a:cubicBezTo>
                  <a:pt x="0" y="822"/>
                  <a:pt x="208" y="1040"/>
                  <a:pt x="438" y="1040"/>
                </a:cubicBezTo>
                <a:cubicBezTo>
                  <a:pt x="461" y="1040"/>
                  <a:pt x="512" y="1040"/>
                  <a:pt x="573" y="1014"/>
                </a:cubicBezTo>
                <a:lnTo>
                  <a:pt x="694" y="1184"/>
                </a:lnTo>
                <a:lnTo>
                  <a:pt x="842" y="1184"/>
                </a:lnTo>
                <a:lnTo>
                  <a:pt x="672" y="963"/>
                </a:lnTo>
              </a:path>
              <a:path w="637" h="861">
                <a:moveTo>
                  <a:pt x="396" y="848"/>
                </a:moveTo>
                <a:cubicBezTo>
                  <a:pt x="396" y="848"/>
                  <a:pt x="358" y="860"/>
                  <a:pt x="320" y="860"/>
                </a:cubicBezTo>
                <a:cubicBezTo>
                  <a:pt x="153" y="860"/>
                  <a:pt x="0" y="694"/>
                  <a:pt x="0" y="432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2"/>
                  <a:pt x="636" y="432"/>
                </a:cubicBezTo>
                <a:cubicBezTo>
                  <a:pt x="636" y="524"/>
                  <a:pt x="617" y="678"/>
                  <a:pt x="492" y="793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8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15" name="Freeform 58"/>
          <p:cNvSpPr/>
          <p:nvPr/>
        </p:nvSpPr>
        <p:spPr>
          <a:xfrm>
            <a:off x="7650360" y="25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16" name="Freeform 59"/>
          <p:cNvSpPr/>
          <p:nvPr/>
        </p:nvSpPr>
        <p:spPr>
          <a:xfrm>
            <a:off x="7847280" y="2664000"/>
            <a:ext cx="60120" cy="152280"/>
          </a:xfrm>
          <a:custGeom>
            <a:avLst/>
            <a:gdLst/>
            <a:ahLst/>
            <a:rect l="0" t="0" r="r" b="b"/>
            <a:pathLst>
              <a:path w="167" h="423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6"/>
                </a:cubicBezTo>
                <a:cubicBezTo>
                  <a:pt x="22" y="419"/>
                  <a:pt x="29" y="422"/>
                  <a:pt x="38" y="422"/>
                </a:cubicBezTo>
                <a:cubicBezTo>
                  <a:pt x="54" y="422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17" name="Freeform 60"/>
          <p:cNvSpPr/>
          <p:nvPr/>
        </p:nvSpPr>
        <p:spPr>
          <a:xfrm>
            <a:off x="8043120" y="236664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18" name="Freeform 61"/>
          <p:cNvSpPr/>
          <p:nvPr/>
        </p:nvSpPr>
        <p:spPr>
          <a:xfrm>
            <a:off x="8381880" y="255312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6"/>
                </a:cubicBezTo>
                <a:cubicBezTo>
                  <a:pt x="90" y="666"/>
                  <a:pt x="163" y="691"/>
                  <a:pt x="221" y="691"/>
                </a:cubicBezTo>
                <a:cubicBezTo>
                  <a:pt x="320" y="691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19" name="Freeform 62"/>
          <p:cNvSpPr/>
          <p:nvPr/>
        </p:nvSpPr>
        <p:spPr>
          <a:xfrm>
            <a:off x="8595000" y="275256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20" name="Freeform 63"/>
          <p:cNvSpPr/>
          <p:nvPr/>
        </p:nvSpPr>
        <p:spPr>
          <a:xfrm>
            <a:off x="8833320" y="2664000"/>
            <a:ext cx="60120" cy="152280"/>
          </a:xfrm>
          <a:custGeom>
            <a:avLst/>
            <a:gdLst/>
            <a:ahLst/>
            <a:rect l="0" t="0" r="r" b="b"/>
            <a:pathLst>
              <a:path w="167" h="423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6"/>
                </a:cubicBezTo>
                <a:cubicBezTo>
                  <a:pt x="22" y="419"/>
                  <a:pt x="29" y="422"/>
                  <a:pt x="38" y="422"/>
                </a:cubicBezTo>
                <a:cubicBezTo>
                  <a:pt x="54" y="422"/>
                  <a:pt x="166" y="314"/>
                  <a:pt x="166" y="147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21" name="Freeform 64"/>
          <p:cNvSpPr/>
          <p:nvPr/>
        </p:nvSpPr>
        <p:spPr>
          <a:xfrm>
            <a:off x="9036360" y="235728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1"/>
                  <a:pt x="0" y="784"/>
                </a:cubicBezTo>
                <a:cubicBezTo>
                  <a:pt x="0" y="918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2"/>
                </a:cubicBezTo>
                <a:cubicBezTo>
                  <a:pt x="352" y="278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3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2"/>
                  <a:pt x="0" y="406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22" name="Freeform 65"/>
          <p:cNvSpPr/>
          <p:nvPr/>
        </p:nvSpPr>
        <p:spPr>
          <a:xfrm>
            <a:off x="9273600" y="236664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23" name="Freeform 66"/>
          <p:cNvSpPr/>
          <p:nvPr/>
        </p:nvSpPr>
        <p:spPr>
          <a:xfrm>
            <a:off x="9694080" y="259128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24" name="Freeform 67"/>
          <p:cNvSpPr/>
          <p:nvPr/>
        </p:nvSpPr>
        <p:spPr>
          <a:xfrm>
            <a:off x="9876240" y="233784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704"/>
                </a:moveTo>
                <a:cubicBezTo>
                  <a:pt x="330" y="595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4"/>
                  <a:pt x="195" y="1194"/>
                  <a:pt x="19" y="1370"/>
                </a:cubicBezTo>
                <a:cubicBezTo>
                  <a:pt x="0" y="1389"/>
                  <a:pt x="0" y="1392"/>
                  <a:pt x="0" y="1395"/>
                </a:cubicBezTo>
                <a:cubicBezTo>
                  <a:pt x="0" y="1405"/>
                  <a:pt x="6" y="1408"/>
                  <a:pt x="13" y="1408"/>
                </a:cubicBezTo>
                <a:cubicBezTo>
                  <a:pt x="29" y="1408"/>
                  <a:pt x="157" y="1312"/>
                  <a:pt x="240" y="1133"/>
                </a:cubicBezTo>
                <a:cubicBezTo>
                  <a:pt x="314" y="979"/>
                  <a:pt x="330" y="822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25" name="Freeform 68"/>
          <p:cNvSpPr/>
          <p:nvPr/>
        </p:nvSpPr>
        <p:spPr>
          <a:xfrm>
            <a:off x="5959080" y="3228480"/>
            <a:ext cx="245880" cy="245880"/>
          </a:xfrm>
          <a:custGeom>
            <a:avLst/>
            <a:gdLst/>
            <a:ahLst/>
            <a:rect l="0" t="0" r="r" b="b"/>
            <a:pathLst>
              <a:path w="683" h="683">
                <a:moveTo>
                  <a:pt x="342" y="301"/>
                </a:moveTo>
                <a:lnTo>
                  <a:pt x="61" y="19"/>
                </a:lnTo>
                <a:cubicBezTo>
                  <a:pt x="42" y="3"/>
                  <a:pt x="38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38"/>
                  <a:pt x="3" y="42"/>
                  <a:pt x="19" y="58"/>
                </a:cubicBezTo>
                <a:lnTo>
                  <a:pt x="301" y="339"/>
                </a:lnTo>
                <a:lnTo>
                  <a:pt x="19" y="624"/>
                </a:lnTo>
                <a:cubicBezTo>
                  <a:pt x="3" y="640"/>
                  <a:pt x="0" y="643"/>
                  <a:pt x="0" y="653"/>
                </a:cubicBezTo>
                <a:cubicBezTo>
                  <a:pt x="0" y="669"/>
                  <a:pt x="13" y="682"/>
                  <a:pt x="29" y="682"/>
                </a:cubicBezTo>
                <a:cubicBezTo>
                  <a:pt x="38" y="682"/>
                  <a:pt x="42" y="678"/>
                  <a:pt x="61" y="662"/>
                </a:cubicBezTo>
                <a:lnTo>
                  <a:pt x="339" y="381"/>
                </a:lnTo>
                <a:lnTo>
                  <a:pt x="634" y="672"/>
                </a:lnTo>
                <a:cubicBezTo>
                  <a:pt x="637" y="675"/>
                  <a:pt x="646" y="682"/>
                  <a:pt x="653" y="682"/>
                </a:cubicBezTo>
                <a:cubicBezTo>
                  <a:pt x="672" y="682"/>
                  <a:pt x="682" y="669"/>
                  <a:pt x="682" y="653"/>
                </a:cubicBezTo>
                <a:cubicBezTo>
                  <a:pt x="682" y="650"/>
                  <a:pt x="682" y="643"/>
                  <a:pt x="678" y="637"/>
                </a:cubicBezTo>
                <a:cubicBezTo>
                  <a:pt x="675" y="634"/>
                  <a:pt x="451" y="413"/>
                  <a:pt x="381" y="339"/>
                </a:cubicBezTo>
                <a:lnTo>
                  <a:pt x="640" y="83"/>
                </a:lnTo>
                <a:cubicBezTo>
                  <a:pt x="646" y="74"/>
                  <a:pt x="669" y="54"/>
                  <a:pt x="675" y="48"/>
                </a:cubicBezTo>
                <a:cubicBezTo>
                  <a:pt x="675" y="45"/>
                  <a:pt x="682" y="38"/>
                  <a:pt x="682" y="29"/>
                </a:cubicBezTo>
                <a:cubicBezTo>
                  <a:pt x="682" y="13"/>
                  <a:pt x="672" y="0"/>
                  <a:pt x="653" y="0"/>
                </a:cubicBezTo>
                <a:cubicBezTo>
                  <a:pt x="643" y="0"/>
                  <a:pt x="637" y="6"/>
                  <a:pt x="621" y="22"/>
                </a:cubicBezTo>
                <a:lnTo>
                  <a:pt x="342" y="30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26" name="Freeform 69"/>
          <p:cNvSpPr/>
          <p:nvPr/>
        </p:nvSpPr>
        <p:spPr>
          <a:xfrm>
            <a:off x="6405120" y="3120120"/>
            <a:ext cx="163800" cy="358560"/>
          </a:xfrm>
          <a:custGeom>
            <a:avLst/>
            <a:gdLst/>
            <a:ahLst/>
            <a:rect l="0" t="0" r="r" b="b"/>
            <a:pathLst>
              <a:path w="455" h="996">
                <a:moveTo>
                  <a:pt x="211" y="451"/>
                </a:moveTo>
                <a:lnTo>
                  <a:pt x="368" y="451"/>
                </a:lnTo>
                <a:lnTo>
                  <a:pt x="368" y="368"/>
                </a:lnTo>
                <a:lnTo>
                  <a:pt x="208" y="368"/>
                </a:lnTo>
                <a:lnTo>
                  <a:pt x="208" y="202"/>
                </a:lnTo>
                <a:cubicBezTo>
                  <a:pt x="208" y="96"/>
                  <a:pt x="301" y="86"/>
                  <a:pt x="339" y="86"/>
                </a:cubicBezTo>
                <a:cubicBezTo>
                  <a:pt x="368" y="86"/>
                  <a:pt x="406" y="90"/>
                  <a:pt x="454" y="109"/>
                </a:cubicBezTo>
                <a:lnTo>
                  <a:pt x="454" y="16"/>
                </a:lnTo>
                <a:cubicBezTo>
                  <a:pt x="435" y="13"/>
                  <a:pt x="394" y="0"/>
                  <a:pt x="339" y="0"/>
                </a:cubicBezTo>
                <a:cubicBezTo>
                  <a:pt x="208" y="0"/>
                  <a:pt x="106" y="99"/>
                  <a:pt x="106" y="240"/>
                </a:cubicBezTo>
                <a:lnTo>
                  <a:pt x="106" y="368"/>
                </a:lnTo>
                <a:lnTo>
                  <a:pt x="0" y="368"/>
                </a:lnTo>
                <a:lnTo>
                  <a:pt x="0" y="451"/>
                </a:lnTo>
                <a:lnTo>
                  <a:pt x="106" y="451"/>
                </a:lnTo>
                <a:lnTo>
                  <a:pt x="106" y="995"/>
                </a:lnTo>
                <a:lnTo>
                  <a:pt x="211" y="995"/>
                </a:lnTo>
                <a:lnTo>
                  <a:pt x="211" y="4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27" name="Freeform 70"/>
          <p:cNvSpPr/>
          <p:nvPr/>
        </p:nvSpPr>
        <p:spPr>
          <a:xfrm>
            <a:off x="6630840" y="309708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1395"/>
                </a:moveTo>
                <a:cubicBezTo>
                  <a:pt x="330" y="1392"/>
                  <a:pt x="330" y="1389"/>
                  <a:pt x="304" y="1363"/>
                </a:cubicBezTo>
                <a:cubicBezTo>
                  <a:pt x="128" y="1187"/>
                  <a:pt x="83" y="922"/>
                  <a:pt x="83" y="704"/>
                </a:cubicBezTo>
                <a:cubicBezTo>
                  <a:pt x="83" y="461"/>
                  <a:pt x="138" y="214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8"/>
                  <a:pt x="301" y="1408"/>
                  <a:pt x="314" y="1408"/>
                </a:cubicBezTo>
                <a:cubicBezTo>
                  <a:pt x="323" y="1408"/>
                  <a:pt x="330" y="1405"/>
                  <a:pt x="330" y="139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28" name="Freeform 71"/>
          <p:cNvSpPr/>
          <p:nvPr/>
        </p:nvSpPr>
        <p:spPr>
          <a:xfrm>
            <a:off x="6798960" y="311652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1"/>
                  <a:pt x="0" y="784"/>
                </a:cubicBezTo>
                <a:cubicBezTo>
                  <a:pt x="0" y="918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2"/>
                </a:cubicBezTo>
                <a:cubicBezTo>
                  <a:pt x="352" y="278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3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2"/>
                  <a:pt x="0" y="406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29" name="Freeform 72"/>
          <p:cNvSpPr/>
          <p:nvPr/>
        </p:nvSpPr>
        <p:spPr>
          <a:xfrm>
            <a:off x="7036200" y="31258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30" name="Freeform 73"/>
          <p:cNvSpPr/>
          <p:nvPr/>
        </p:nvSpPr>
        <p:spPr>
          <a:xfrm>
            <a:off x="7455600" y="335052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31" name="Freeform 74"/>
          <p:cNvSpPr/>
          <p:nvPr/>
        </p:nvSpPr>
        <p:spPr>
          <a:xfrm>
            <a:off x="7669800" y="3097080"/>
            <a:ext cx="22320" cy="507240"/>
          </a:xfrm>
          <a:custGeom>
            <a:avLst/>
            <a:gdLst/>
            <a:ahLst/>
            <a:rect l="0" t="0" r="r" b="b"/>
            <a:pathLst>
              <a:path w="62" h="1409">
                <a:moveTo>
                  <a:pt x="61" y="51"/>
                </a:moveTo>
                <a:cubicBezTo>
                  <a:pt x="61" y="26"/>
                  <a:pt x="61" y="0"/>
                  <a:pt x="29" y="0"/>
                </a:cubicBezTo>
                <a:cubicBezTo>
                  <a:pt x="0" y="0"/>
                  <a:pt x="0" y="26"/>
                  <a:pt x="0" y="51"/>
                </a:cubicBezTo>
                <a:lnTo>
                  <a:pt x="0" y="1357"/>
                </a:lnTo>
                <a:cubicBezTo>
                  <a:pt x="0" y="1382"/>
                  <a:pt x="0" y="1408"/>
                  <a:pt x="29" y="1408"/>
                </a:cubicBezTo>
                <a:cubicBezTo>
                  <a:pt x="61" y="1408"/>
                  <a:pt x="61" y="1382"/>
                  <a:pt x="61" y="1357"/>
                </a:cubicBezTo>
                <a:lnTo>
                  <a:pt x="61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32" name="Freeform 75"/>
          <p:cNvSpPr/>
          <p:nvPr/>
        </p:nvSpPr>
        <p:spPr>
          <a:xfrm>
            <a:off x="7792200" y="3246840"/>
            <a:ext cx="181080" cy="231840"/>
          </a:xfrm>
          <a:custGeom>
            <a:avLst/>
            <a:gdLst/>
            <a:ahLst/>
            <a:rect l="0" t="0" r="r" b="b"/>
            <a:pathLst>
              <a:path w="503" h="644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3"/>
                </a:lnTo>
                <a:lnTo>
                  <a:pt x="109" y="643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0"/>
                </a:cubicBezTo>
                <a:lnTo>
                  <a:pt x="390" y="643"/>
                </a:lnTo>
                <a:lnTo>
                  <a:pt x="502" y="643"/>
                </a:lnTo>
                <a:lnTo>
                  <a:pt x="502" y="221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33" name="Freeform 76"/>
          <p:cNvSpPr/>
          <p:nvPr/>
        </p:nvSpPr>
        <p:spPr>
          <a:xfrm>
            <a:off x="8055720" y="3422880"/>
            <a:ext cx="60120" cy="152280"/>
          </a:xfrm>
          <a:custGeom>
            <a:avLst/>
            <a:gdLst/>
            <a:ahLst/>
            <a:rect l="0" t="0" r="r" b="b"/>
            <a:pathLst>
              <a:path w="167" h="423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6"/>
                </a:cubicBezTo>
                <a:cubicBezTo>
                  <a:pt x="22" y="419"/>
                  <a:pt x="29" y="422"/>
                  <a:pt x="38" y="422"/>
                </a:cubicBezTo>
                <a:cubicBezTo>
                  <a:pt x="54" y="422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34" name="Freeform 77"/>
          <p:cNvSpPr/>
          <p:nvPr/>
        </p:nvSpPr>
        <p:spPr>
          <a:xfrm>
            <a:off x="8265600" y="3114360"/>
            <a:ext cx="317160" cy="426600"/>
          </a:xfrm>
          <a:custGeom>
            <a:avLst/>
            <a:gdLst/>
            <a:ahLst/>
            <a:rect l="0" t="0" r="r" b="b"/>
            <a:pathLst>
              <a:path w="881" h="1185">
                <a:moveTo>
                  <a:pt x="672" y="963"/>
                </a:moveTo>
                <a:cubicBezTo>
                  <a:pt x="826" y="842"/>
                  <a:pt x="880" y="672"/>
                  <a:pt x="880" y="522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0"/>
                  <a:pt x="0" y="522"/>
                </a:cubicBezTo>
                <a:cubicBezTo>
                  <a:pt x="0" y="822"/>
                  <a:pt x="208" y="1040"/>
                  <a:pt x="438" y="1040"/>
                </a:cubicBezTo>
                <a:cubicBezTo>
                  <a:pt x="461" y="1040"/>
                  <a:pt x="512" y="1040"/>
                  <a:pt x="573" y="1014"/>
                </a:cubicBezTo>
                <a:lnTo>
                  <a:pt x="694" y="1184"/>
                </a:lnTo>
                <a:lnTo>
                  <a:pt x="842" y="1184"/>
                </a:lnTo>
                <a:lnTo>
                  <a:pt x="672" y="963"/>
                </a:lnTo>
              </a:path>
              <a:path w="637" h="861">
                <a:moveTo>
                  <a:pt x="396" y="848"/>
                </a:moveTo>
                <a:cubicBezTo>
                  <a:pt x="396" y="848"/>
                  <a:pt x="358" y="860"/>
                  <a:pt x="320" y="860"/>
                </a:cubicBezTo>
                <a:cubicBezTo>
                  <a:pt x="153" y="860"/>
                  <a:pt x="0" y="694"/>
                  <a:pt x="0" y="432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2"/>
                  <a:pt x="636" y="432"/>
                </a:cubicBezTo>
                <a:cubicBezTo>
                  <a:pt x="636" y="524"/>
                  <a:pt x="617" y="678"/>
                  <a:pt x="492" y="793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8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35" name="Freeform 78"/>
          <p:cNvSpPr/>
          <p:nvPr/>
        </p:nvSpPr>
        <p:spPr>
          <a:xfrm>
            <a:off x="8616960" y="335052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8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36" name="Freeform 79"/>
          <p:cNvSpPr/>
          <p:nvPr/>
        </p:nvSpPr>
        <p:spPr>
          <a:xfrm>
            <a:off x="8814960" y="3422880"/>
            <a:ext cx="60120" cy="152280"/>
          </a:xfrm>
          <a:custGeom>
            <a:avLst/>
            <a:gdLst/>
            <a:ahLst/>
            <a:rect l="0" t="0" r="r" b="b"/>
            <a:pathLst>
              <a:path w="167" h="423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6"/>
                </a:cubicBezTo>
                <a:cubicBezTo>
                  <a:pt x="22" y="419"/>
                  <a:pt x="29" y="422"/>
                  <a:pt x="38" y="422"/>
                </a:cubicBezTo>
                <a:cubicBezTo>
                  <a:pt x="54" y="422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37" name="Freeform 80"/>
          <p:cNvSpPr/>
          <p:nvPr/>
        </p:nvSpPr>
        <p:spPr>
          <a:xfrm>
            <a:off x="9009720" y="31258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38" name="Freeform 81"/>
          <p:cNvSpPr/>
          <p:nvPr/>
        </p:nvSpPr>
        <p:spPr>
          <a:xfrm>
            <a:off x="9348480" y="331236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6"/>
                </a:cubicBezTo>
                <a:cubicBezTo>
                  <a:pt x="90" y="666"/>
                  <a:pt x="163" y="691"/>
                  <a:pt x="221" y="691"/>
                </a:cubicBezTo>
                <a:cubicBezTo>
                  <a:pt x="320" y="691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39" name="Freeform 82"/>
          <p:cNvSpPr/>
          <p:nvPr/>
        </p:nvSpPr>
        <p:spPr>
          <a:xfrm>
            <a:off x="9561600" y="351180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40" name="Freeform 83"/>
          <p:cNvSpPr/>
          <p:nvPr/>
        </p:nvSpPr>
        <p:spPr>
          <a:xfrm>
            <a:off x="9786240" y="309708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704"/>
                </a:moveTo>
                <a:cubicBezTo>
                  <a:pt x="330" y="595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4"/>
                  <a:pt x="195" y="1194"/>
                  <a:pt x="19" y="1370"/>
                </a:cubicBezTo>
                <a:cubicBezTo>
                  <a:pt x="0" y="1389"/>
                  <a:pt x="0" y="1392"/>
                  <a:pt x="0" y="1395"/>
                </a:cubicBezTo>
                <a:cubicBezTo>
                  <a:pt x="0" y="1405"/>
                  <a:pt x="6" y="1408"/>
                  <a:pt x="13" y="1408"/>
                </a:cubicBezTo>
                <a:cubicBezTo>
                  <a:pt x="29" y="1408"/>
                  <a:pt x="157" y="1312"/>
                  <a:pt x="240" y="1133"/>
                </a:cubicBezTo>
                <a:cubicBezTo>
                  <a:pt x="314" y="979"/>
                  <a:pt x="330" y="822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Freeform 1"/>
          <p:cNvSpPr/>
          <p:nvPr/>
        </p:nvSpPr>
        <p:spPr>
          <a:xfrm>
            <a:off x="729000" y="1596600"/>
            <a:ext cx="163800" cy="358920"/>
          </a:xfrm>
          <a:custGeom>
            <a:avLst/>
            <a:gdLst/>
            <a:ahLst/>
            <a:rect l="0" t="0" r="r" b="b"/>
            <a:pathLst>
              <a:path w="455" h="997">
                <a:moveTo>
                  <a:pt x="211" y="451"/>
                </a:moveTo>
                <a:lnTo>
                  <a:pt x="368" y="451"/>
                </a:lnTo>
                <a:lnTo>
                  <a:pt x="368" y="368"/>
                </a:lnTo>
                <a:lnTo>
                  <a:pt x="208" y="368"/>
                </a:lnTo>
                <a:lnTo>
                  <a:pt x="208" y="202"/>
                </a:lnTo>
                <a:cubicBezTo>
                  <a:pt x="208" y="96"/>
                  <a:pt x="301" y="86"/>
                  <a:pt x="339" y="86"/>
                </a:cubicBezTo>
                <a:cubicBezTo>
                  <a:pt x="368" y="86"/>
                  <a:pt x="406" y="90"/>
                  <a:pt x="454" y="109"/>
                </a:cubicBezTo>
                <a:lnTo>
                  <a:pt x="454" y="16"/>
                </a:lnTo>
                <a:cubicBezTo>
                  <a:pt x="435" y="13"/>
                  <a:pt x="394" y="0"/>
                  <a:pt x="339" y="0"/>
                </a:cubicBezTo>
                <a:cubicBezTo>
                  <a:pt x="208" y="0"/>
                  <a:pt x="106" y="99"/>
                  <a:pt x="106" y="240"/>
                </a:cubicBezTo>
                <a:lnTo>
                  <a:pt x="106" y="368"/>
                </a:lnTo>
                <a:lnTo>
                  <a:pt x="0" y="368"/>
                </a:lnTo>
                <a:lnTo>
                  <a:pt x="0" y="451"/>
                </a:lnTo>
                <a:lnTo>
                  <a:pt x="106" y="451"/>
                </a:lnTo>
                <a:lnTo>
                  <a:pt x="106" y="996"/>
                </a:lnTo>
                <a:lnTo>
                  <a:pt x="211" y="996"/>
                </a:lnTo>
                <a:lnTo>
                  <a:pt x="211" y="4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42" name="Freeform 2"/>
          <p:cNvSpPr/>
          <p:nvPr/>
        </p:nvSpPr>
        <p:spPr>
          <a:xfrm>
            <a:off x="955080" y="157356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1396"/>
                </a:moveTo>
                <a:cubicBezTo>
                  <a:pt x="330" y="1393"/>
                  <a:pt x="330" y="1390"/>
                  <a:pt x="304" y="1364"/>
                </a:cubicBezTo>
                <a:cubicBezTo>
                  <a:pt x="128" y="1188"/>
                  <a:pt x="83" y="922"/>
                  <a:pt x="83" y="704"/>
                </a:cubicBezTo>
                <a:cubicBezTo>
                  <a:pt x="83" y="461"/>
                  <a:pt x="138" y="215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9"/>
                  <a:pt x="314" y="1409"/>
                </a:cubicBezTo>
                <a:cubicBezTo>
                  <a:pt x="323" y="1409"/>
                  <a:pt x="330" y="1406"/>
                  <a:pt x="330" y="139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43" name="Freeform 3"/>
          <p:cNvSpPr/>
          <p:nvPr/>
        </p:nvSpPr>
        <p:spPr>
          <a:xfrm>
            <a:off x="1123200" y="159300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2"/>
                  <a:pt x="0" y="784"/>
                </a:cubicBezTo>
                <a:cubicBezTo>
                  <a:pt x="0" y="919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3"/>
                </a:cubicBezTo>
                <a:cubicBezTo>
                  <a:pt x="352" y="279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4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3"/>
                  <a:pt x="0" y="407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44" name="Freeform 4"/>
          <p:cNvSpPr/>
          <p:nvPr/>
        </p:nvSpPr>
        <p:spPr>
          <a:xfrm>
            <a:off x="1360440" y="160236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45" name="Freeform 5"/>
          <p:cNvSpPr/>
          <p:nvPr/>
        </p:nvSpPr>
        <p:spPr>
          <a:xfrm>
            <a:off x="1779840" y="18270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46" name="Freeform 6"/>
          <p:cNvSpPr/>
          <p:nvPr/>
        </p:nvSpPr>
        <p:spPr>
          <a:xfrm>
            <a:off x="1995120" y="1573560"/>
            <a:ext cx="22320" cy="507600"/>
          </a:xfrm>
          <a:custGeom>
            <a:avLst/>
            <a:gdLst/>
            <a:ahLst/>
            <a:rect l="0" t="0" r="r" b="b"/>
            <a:pathLst>
              <a:path w="62" h="1410">
                <a:moveTo>
                  <a:pt x="61" y="51"/>
                </a:moveTo>
                <a:cubicBezTo>
                  <a:pt x="61" y="26"/>
                  <a:pt x="61" y="0"/>
                  <a:pt x="29" y="0"/>
                </a:cubicBezTo>
                <a:cubicBezTo>
                  <a:pt x="0" y="0"/>
                  <a:pt x="0" y="26"/>
                  <a:pt x="0" y="51"/>
                </a:cubicBezTo>
                <a:lnTo>
                  <a:pt x="0" y="1358"/>
                </a:lnTo>
                <a:cubicBezTo>
                  <a:pt x="0" y="1383"/>
                  <a:pt x="0" y="1409"/>
                  <a:pt x="29" y="1409"/>
                </a:cubicBezTo>
                <a:cubicBezTo>
                  <a:pt x="61" y="1409"/>
                  <a:pt x="61" y="1383"/>
                  <a:pt x="61" y="1358"/>
                </a:cubicBezTo>
                <a:lnTo>
                  <a:pt x="61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47" name="Freeform 7"/>
          <p:cNvSpPr/>
          <p:nvPr/>
        </p:nvSpPr>
        <p:spPr>
          <a:xfrm>
            <a:off x="2116080" y="1723320"/>
            <a:ext cx="181080" cy="232200"/>
          </a:xfrm>
          <a:custGeom>
            <a:avLst/>
            <a:gdLst/>
            <a:ahLst/>
            <a:rect l="0" t="0" r="r" b="b"/>
            <a:pathLst>
              <a:path w="503" h="645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4"/>
                </a:lnTo>
                <a:lnTo>
                  <a:pt x="109" y="644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1"/>
                </a:cubicBezTo>
                <a:lnTo>
                  <a:pt x="390" y="644"/>
                </a:lnTo>
                <a:lnTo>
                  <a:pt x="502" y="644"/>
                </a:lnTo>
                <a:lnTo>
                  <a:pt x="502" y="221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48" name="Freeform 8"/>
          <p:cNvSpPr/>
          <p:nvPr/>
        </p:nvSpPr>
        <p:spPr>
          <a:xfrm>
            <a:off x="2379960" y="189972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49" name="Freeform 9"/>
          <p:cNvSpPr/>
          <p:nvPr/>
        </p:nvSpPr>
        <p:spPr>
          <a:xfrm>
            <a:off x="2589480" y="1590840"/>
            <a:ext cx="317160" cy="426960"/>
          </a:xfrm>
          <a:custGeom>
            <a:avLst/>
            <a:gdLst/>
            <a:ahLst/>
            <a:rect l="0" t="0" r="r" b="b"/>
            <a:pathLst>
              <a:path w="881" h="1186">
                <a:moveTo>
                  <a:pt x="672" y="964"/>
                </a:moveTo>
                <a:cubicBezTo>
                  <a:pt x="826" y="842"/>
                  <a:pt x="880" y="672"/>
                  <a:pt x="880" y="522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1"/>
                  <a:pt x="0" y="522"/>
                </a:cubicBezTo>
                <a:cubicBezTo>
                  <a:pt x="0" y="823"/>
                  <a:pt x="208" y="1041"/>
                  <a:pt x="438" y="1041"/>
                </a:cubicBezTo>
                <a:cubicBezTo>
                  <a:pt x="461" y="1041"/>
                  <a:pt x="512" y="1041"/>
                  <a:pt x="573" y="1015"/>
                </a:cubicBezTo>
                <a:lnTo>
                  <a:pt x="694" y="1185"/>
                </a:lnTo>
                <a:lnTo>
                  <a:pt x="842" y="1185"/>
                </a:lnTo>
                <a:lnTo>
                  <a:pt x="672" y="964"/>
                </a:lnTo>
              </a:path>
              <a:path w="637" h="862">
                <a:moveTo>
                  <a:pt x="396" y="848"/>
                </a:moveTo>
                <a:cubicBezTo>
                  <a:pt x="396" y="848"/>
                  <a:pt x="358" y="861"/>
                  <a:pt x="320" y="861"/>
                </a:cubicBezTo>
                <a:cubicBezTo>
                  <a:pt x="153" y="861"/>
                  <a:pt x="0" y="694"/>
                  <a:pt x="0" y="432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3"/>
                  <a:pt x="636" y="432"/>
                </a:cubicBezTo>
                <a:cubicBezTo>
                  <a:pt x="636" y="525"/>
                  <a:pt x="617" y="678"/>
                  <a:pt x="492" y="794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8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50" name="Freeform 10"/>
          <p:cNvSpPr/>
          <p:nvPr/>
        </p:nvSpPr>
        <p:spPr>
          <a:xfrm>
            <a:off x="2940840" y="18270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51" name="Freeform 11"/>
          <p:cNvSpPr/>
          <p:nvPr/>
        </p:nvSpPr>
        <p:spPr>
          <a:xfrm>
            <a:off x="3138840" y="189972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52" name="Freeform 12"/>
          <p:cNvSpPr/>
          <p:nvPr/>
        </p:nvSpPr>
        <p:spPr>
          <a:xfrm>
            <a:off x="3333600" y="160236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53" name="Freeform 13"/>
          <p:cNvSpPr/>
          <p:nvPr/>
        </p:nvSpPr>
        <p:spPr>
          <a:xfrm>
            <a:off x="3672360" y="1789200"/>
            <a:ext cx="159480" cy="249480"/>
          </a:xfrm>
          <a:custGeom>
            <a:avLst/>
            <a:gdLst/>
            <a:ahLst/>
            <a:rect l="0" t="0" r="r" b="b"/>
            <a:pathLst>
              <a:path w="443" h="693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3"/>
                  <a:pt x="3" y="512"/>
                  <a:pt x="45" y="586"/>
                </a:cubicBezTo>
                <a:cubicBezTo>
                  <a:pt x="90" y="666"/>
                  <a:pt x="163" y="692"/>
                  <a:pt x="221" y="692"/>
                </a:cubicBezTo>
                <a:cubicBezTo>
                  <a:pt x="320" y="692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7"/>
                  <a:pt x="0" y="343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54" name="Freeform 14"/>
          <p:cNvSpPr/>
          <p:nvPr/>
        </p:nvSpPr>
        <p:spPr>
          <a:xfrm>
            <a:off x="3885480" y="198864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55" name="Freeform 15"/>
          <p:cNvSpPr/>
          <p:nvPr/>
        </p:nvSpPr>
        <p:spPr>
          <a:xfrm>
            <a:off x="4110120" y="157356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704"/>
                </a:moveTo>
                <a:cubicBezTo>
                  <a:pt x="330" y="596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5"/>
                  <a:pt x="195" y="1194"/>
                  <a:pt x="19" y="1370"/>
                </a:cubicBezTo>
                <a:cubicBezTo>
                  <a:pt x="0" y="1390"/>
                  <a:pt x="0" y="1393"/>
                  <a:pt x="0" y="1396"/>
                </a:cubicBezTo>
                <a:cubicBezTo>
                  <a:pt x="0" y="1406"/>
                  <a:pt x="6" y="1409"/>
                  <a:pt x="13" y="1409"/>
                </a:cubicBezTo>
                <a:cubicBezTo>
                  <a:pt x="29" y="1409"/>
                  <a:pt x="157" y="1313"/>
                  <a:pt x="240" y="1133"/>
                </a:cubicBezTo>
                <a:cubicBezTo>
                  <a:pt x="314" y="980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Freeform 1"/>
          <p:cNvSpPr/>
          <p:nvPr/>
        </p:nvSpPr>
        <p:spPr>
          <a:xfrm>
            <a:off x="729000" y="1596600"/>
            <a:ext cx="163800" cy="358920"/>
          </a:xfrm>
          <a:custGeom>
            <a:avLst/>
            <a:gdLst/>
            <a:ahLst/>
            <a:rect l="0" t="0" r="r" b="b"/>
            <a:pathLst>
              <a:path w="455" h="997">
                <a:moveTo>
                  <a:pt x="211" y="451"/>
                </a:moveTo>
                <a:lnTo>
                  <a:pt x="368" y="451"/>
                </a:lnTo>
                <a:lnTo>
                  <a:pt x="368" y="368"/>
                </a:lnTo>
                <a:lnTo>
                  <a:pt x="208" y="368"/>
                </a:lnTo>
                <a:lnTo>
                  <a:pt x="208" y="202"/>
                </a:lnTo>
                <a:cubicBezTo>
                  <a:pt x="208" y="96"/>
                  <a:pt x="301" y="86"/>
                  <a:pt x="339" y="86"/>
                </a:cubicBezTo>
                <a:cubicBezTo>
                  <a:pt x="368" y="86"/>
                  <a:pt x="406" y="90"/>
                  <a:pt x="454" y="109"/>
                </a:cubicBezTo>
                <a:lnTo>
                  <a:pt x="454" y="16"/>
                </a:lnTo>
                <a:cubicBezTo>
                  <a:pt x="435" y="13"/>
                  <a:pt x="394" y="0"/>
                  <a:pt x="339" y="0"/>
                </a:cubicBezTo>
                <a:cubicBezTo>
                  <a:pt x="208" y="0"/>
                  <a:pt x="106" y="99"/>
                  <a:pt x="106" y="240"/>
                </a:cubicBezTo>
                <a:lnTo>
                  <a:pt x="106" y="368"/>
                </a:lnTo>
                <a:lnTo>
                  <a:pt x="0" y="368"/>
                </a:lnTo>
                <a:lnTo>
                  <a:pt x="0" y="451"/>
                </a:lnTo>
                <a:lnTo>
                  <a:pt x="106" y="451"/>
                </a:lnTo>
                <a:lnTo>
                  <a:pt x="106" y="996"/>
                </a:lnTo>
                <a:lnTo>
                  <a:pt x="211" y="996"/>
                </a:lnTo>
                <a:lnTo>
                  <a:pt x="211" y="4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57" name="Freeform 2"/>
          <p:cNvSpPr/>
          <p:nvPr/>
        </p:nvSpPr>
        <p:spPr>
          <a:xfrm>
            <a:off x="955080" y="157356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1396"/>
                </a:moveTo>
                <a:cubicBezTo>
                  <a:pt x="330" y="1393"/>
                  <a:pt x="330" y="1390"/>
                  <a:pt x="304" y="1364"/>
                </a:cubicBezTo>
                <a:cubicBezTo>
                  <a:pt x="128" y="1188"/>
                  <a:pt x="83" y="922"/>
                  <a:pt x="83" y="704"/>
                </a:cubicBezTo>
                <a:cubicBezTo>
                  <a:pt x="83" y="461"/>
                  <a:pt x="138" y="215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9"/>
                  <a:pt x="314" y="1409"/>
                </a:cubicBezTo>
                <a:cubicBezTo>
                  <a:pt x="323" y="1409"/>
                  <a:pt x="330" y="1406"/>
                  <a:pt x="330" y="139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58" name="Freeform 3"/>
          <p:cNvSpPr/>
          <p:nvPr/>
        </p:nvSpPr>
        <p:spPr>
          <a:xfrm>
            <a:off x="1123200" y="159300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2"/>
                  <a:pt x="0" y="784"/>
                </a:cubicBezTo>
                <a:cubicBezTo>
                  <a:pt x="0" y="919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3"/>
                </a:cubicBezTo>
                <a:cubicBezTo>
                  <a:pt x="352" y="279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4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3"/>
                  <a:pt x="0" y="407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59" name="Freeform 4"/>
          <p:cNvSpPr/>
          <p:nvPr/>
        </p:nvSpPr>
        <p:spPr>
          <a:xfrm>
            <a:off x="1360440" y="160236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60" name="Freeform 5"/>
          <p:cNvSpPr/>
          <p:nvPr/>
        </p:nvSpPr>
        <p:spPr>
          <a:xfrm>
            <a:off x="1779840" y="18270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61" name="Freeform 6"/>
          <p:cNvSpPr/>
          <p:nvPr/>
        </p:nvSpPr>
        <p:spPr>
          <a:xfrm>
            <a:off x="1995120" y="1573560"/>
            <a:ext cx="22320" cy="507600"/>
          </a:xfrm>
          <a:custGeom>
            <a:avLst/>
            <a:gdLst/>
            <a:ahLst/>
            <a:rect l="0" t="0" r="r" b="b"/>
            <a:pathLst>
              <a:path w="62" h="1410">
                <a:moveTo>
                  <a:pt x="61" y="51"/>
                </a:moveTo>
                <a:cubicBezTo>
                  <a:pt x="61" y="26"/>
                  <a:pt x="61" y="0"/>
                  <a:pt x="29" y="0"/>
                </a:cubicBezTo>
                <a:cubicBezTo>
                  <a:pt x="0" y="0"/>
                  <a:pt x="0" y="26"/>
                  <a:pt x="0" y="51"/>
                </a:cubicBezTo>
                <a:lnTo>
                  <a:pt x="0" y="1358"/>
                </a:lnTo>
                <a:cubicBezTo>
                  <a:pt x="0" y="1383"/>
                  <a:pt x="0" y="1409"/>
                  <a:pt x="29" y="1409"/>
                </a:cubicBezTo>
                <a:cubicBezTo>
                  <a:pt x="61" y="1409"/>
                  <a:pt x="61" y="1383"/>
                  <a:pt x="61" y="1358"/>
                </a:cubicBezTo>
                <a:lnTo>
                  <a:pt x="61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62" name="Freeform 7"/>
          <p:cNvSpPr/>
          <p:nvPr/>
        </p:nvSpPr>
        <p:spPr>
          <a:xfrm>
            <a:off x="2116080" y="1723320"/>
            <a:ext cx="181080" cy="232200"/>
          </a:xfrm>
          <a:custGeom>
            <a:avLst/>
            <a:gdLst/>
            <a:ahLst/>
            <a:rect l="0" t="0" r="r" b="b"/>
            <a:pathLst>
              <a:path w="503" h="645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4"/>
                </a:lnTo>
                <a:lnTo>
                  <a:pt x="109" y="644"/>
                </a:lnTo>
                <a:lnTo>
                  <a:pt x="109" y="298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6"/>
                  <a:pt x="390" y="231"/>
                </a:cubicBezTo>
                <a:lnTo>
                  <a:pt x="390" y="644"/>
                </a:lnTo>
                <a:lnTo>
                  <a:pt x="502" y="644"/>
                </a:lnTo>
                <a:lnTo>
                  <a:pt x="502" y="221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63" name="Freeform 8"/>
          <p:cNvSpPr/>
          <p:nvPr/>
        </p:nvSpPr>
        <p:spPr>
          <a:xfrm>
            <a:off x="2379960" y="189972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64" name="Freeform 9"/>
          <p:cNvSpPr/>
          <p:nvPr/>
        </p:nvSpPr>
        <p:spPr>
          <a:xfrm>
            <a:off x="2589480" y="1590840"/>
            <a:ext cx="317160" cy="426960"/>
          </a:xfrm>
          <a:custGeom>
            <a:avLst/>
            <a:gdLst/>
            <a:ahLst/>
            <a:rect l="0" t="0" r="r" b="b"/>
            <a:pathLst>
              <a:path w="881" h="1186">
                <a:moveTo>
                  <a:pt x="672" y="964"/>
                </a:moveTo>
                <a:cubicBezTo>
                  <a:pt x="826" y="842"/>
                  <a:pt x="880" y="672"/>
                  <a:pt x="880" y="522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1"/>
                  <a:pt x="0" y="522"/>
                </a:cubicBezTo>
                <a:cubicBezTo>
                  <a:pt x="0" y="823"/>
                  <a:pt x="208" y="1041"/>
                  <a:pt x="438" y="1041"/>
                </a:cubicBezTo>
                <a:cubicBezTo>
                  <a:pt x="461" y="1041"/>
                  <a:pt x="512" y="1041"/>
                  <a:pt x="573" y="1015"/>
                </a:cubicBezTo>
                <a:lnTo>
                  <a:pt x="694" y="1185"/>
                </a:lnTo>
                <a:lnTo>
                  <a:pt x="842" y="1185"/>
                </a:lnTo>
                <a:lnTo>
                  <a:pt x="672" y="964"/>
                </a:lnTo>
              </a:path>
              <a:path w="637" h="862">
                <a:moveTo>
                  <a:pt x="396" y="848"/>
                </a:moveTo>
                <a:cubicBezTo>
                  <a:pt x="396" y="848"/>
                  <a:pt x="358" y="861"/>
                  <a:pt x="320" y="861"/>
                </a:cubicBezTo>
                <a:cubicBezTo>
                  <a:pt x="153" y="861"/>
                  <a:pt x="0" y="694"/>
                  <a:pt x="0" y="432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3"/>
                  <a:pt x="636" y="432"/>
                </a:cubicBezTo>
                <a:cubicBezTo>
                  <a:pt x="636" y="525"/>
                  <a:pt x="617" y="678"/>
                  <a:pt x="492" y="794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8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65" name="Freeform 10"/>
          <p:cNvSpPr/>
          <p:nvPr/>
        </p:nvSpPr>
        <p:spPr>
          <a:xfrm>
            <a:off x="2940840" y="18270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66" name="Freeform 11"/>
          <p:cNvSpPr/>
          <p:nvPr/>
        </p:nvSpPr>
        <p:spPr>
          <a:xfrm>
            <a:off x="3139200" y="189972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67" name="Freeform 12"/>
          <p:cNvSpPr/>
          <p:nvPr/>
        </p:nvSpPr>
        <p:spPr>
          <a:xfrm>
            <a:off x="3333600" y="160236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68" name="Freeform 13"/>
          <p:cNvSpPr/>
          <p:nvPr/>
        </p:nvSpPr>
        <p:spPr>
          <a:xfrm>
            <a:off x="3672360" y="1789200"/>
            <a:ext cx="159480" cy="249480"/>
          </a:xfrm>
          <a:custGeom>
            <a:avLst/>
            <a:gdLst/>
            <a:ahLst/>
            <a:rect l="0" t="0" r="r" b="b"/>
            <a:pathLst>
              <a:path w="443" h="693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3"/>
                  <a:pt x="3" y="512"/>
                  <a:pt x="45" y="586"/>
                </a:cubicBezTo>
                <a:cubicBezTo>
                  <a:pt x="90" y="666"/>
                  <a:pt x="163" y="692"/>
                  <a:pt x="221" y="692"/>
                </a:cubicBezTo>
                <a:cubicBezTo>
                  <a:pt x="320" y="692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7"/>
                  <a:pt x="0" y="343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69" name="Freeform 14"/>
          <p:cNvSpPr/>
          <p:nvPr/>
        </p:nvSpPr>
        <p:spPr>
          <a:xfrm>
            <a:off x="3885480" y="198864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70" name="Freeform 15"/>
          <p:cNvSpPr/>
          <p:nvPr/>
        </p:nvSpPr>
        <p:spPr>
          <a:xfrm>
            <a:off x="4110120" y="157356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704"/>
                </a:moveTo>
                <a:cubicBezTo>
                  <a:pt x="330" y="596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5"/>
                  <a:pt x="195" y="1194"/>
                  <a:pt x="19" y="1370"/>
                </a:cubicBezTo>
                <a:cubicBezTo>
                  <a:pt x="0" y="1390"/>
                  <a:pt x="0" y="1393"/>
                  <a:pt x="0" y="1396"/>
                </a:cubicBezTo>
                <a:cubicBezTo>
                  <a:pt x="0" y="1406"/>
                  <a:pt x="6" y="1409"/>
                  <a:pt x="13" y="1409"/>
                </a:cubicBezTo>
                <a:cubicBezTo>
                  <a:pt x="29" y="1409"/>
                  <a:pt x="157" y="1313"/>
                  <a:pt x="240" y="1133"/>
                </a:cubicBezTo>
                <a:cubicBezTo>
                  <a:pt x="314" y="980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71" name="Freeform 16"/>
          <p:cNvSpPr/>
          <p:nvPr/>
        </p:nvSpPr>
        <p:spPr>
          <a:xfrm>
            <a:off x="4446720" y="176724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72" name="Freeform 17"/>
          <p:cNvSpPr/>
          <p:nvPr/>
        </p:nvSpPr>
        <p:spPr>
          <a:xfrm>
            <a:off x="4966200" y="1596600"/>
            <a:ext cx="163800" cy="358920"/>
          </a:xfrm>
          <a:custGeom>
            <a:avLst/>
            <a:gdLst/>
            <a:ahLst/>
            <a:rect l="0" t="0" r="r" b="b"/>
            <a:pathLst>
              <a:path w="455" h="997">
                <a:moveTo>
                  <a:pt x="211" y="451"/>
                </a:moveTo>
                <a:lnTo>
                  <a:pt x="368" y="451"/>
                </a:lnTo>
                <a:lnTo>
                  <a:pt x="368" y="368"/>
                </a:lnTo>
                <a:lnTo>
                  <a:pt x="208" y="368"/>
                </a:lnTo>
                <a:lnTo>
                  <a:pt x="208" y="202"/>
                </a:lnTo>
                <a:cubicBezTo>
                  <a:pt x="208" y="96"/>
                  <a:pt x="301" y="86"/>
                  <a:pt x="339" y="86"/>
                </a:cubicBezTo>
                <a:cubicBezTo>
                  <a:pt x="368" y="86"/>
                  <a:pt x="406" y="90"/>
                  <a:pt x="454" y="109"/>
                </a:cubicBezTo>
                <a:lnTo>
                  <a:pt x="454" y="16"/>
                </a:lnTo>
                <a:cubicBezTo>
                  <a:pt x="435" y="13"/>
                  <a:pt x="394" y="0"/>
                  <a:pt x="339" y="0"/>
                </a:cubicBezTo>
                <a:cubicBezTo>
                  <a:pt x="208" y="0"/>
                  <a:pt x="106" y="99"/>
                  <a:pt x="106" y="240"/>
                </a:cubicBezTo>
                <a:lnTo>
                  <a:pt x="106" y="368"/>
                </a:lnTo>
                <a:lnTo>
                  <a:pt x="0" y="368"/>
                </a:lnTo>
                <a:lnTo>
                  <a:pt x="0" y="451"/>
                </a:lnTo>
                <a:lnTo>
                  <a:pt x="106" y="451"/>
                </a:lnTo>
                <a:lnTo>
                  <a:pt x="106" y="996"/>
                </a:lnTo>
                <a:lnTo>
                  <a:pt x="211" y="996"/>
                </a:lnTo>
                <a:lnTo>
                  <a:pt x="211" y="4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73" name="Freeform 18"/>
          <p:cNvSpPr/>
          <p:nvPr/>
        </p:nvSpPr>
        <p:spPr>
          <a:xfrm>
            <a:off x="5193000" y="157356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1396"/>
                </a:moveTo>
                <a:cubicBezTo>
                  <a:pt x="330" y="1393"/>
                  <a:pt x="330" y="1390"/>
                  <a:pt x="304" y="1364"/>
                </a:cubicBezTo>
                <a:cubicBezTo>
                  <a:pt x="128" y="1188"/>
                  <a:pt x="83" y="922"/>
                  <a:pt x="83" y="704"/>
                </a:cubicBezTo>
                <a:cubicBezTo>
                  <a:pt x="83" y="461"/>
                  <a:pt x="138" y="215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9"/>
                  <a:pt x="314" y="1409"/>
                </a:cubicBezTo>
                <a:cubicBezTo>
                  <a:pt x="323" y="1409"/>
                  <a:pt x="330" y="1406"/>
                  <a:pt x="330" y="139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74" name="Freeform 19"/>
          <p:cNvSpPr/>
          <p:nvPr/>
        </p:nvSpPr>
        <p:spPr>
          <a:xfrm>
            <a:off x="5360040" y="159300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2"/>
                  <a:pt x="0" y="784"/>
                </a:cubicBezTo>
                <a:cubicBezTo>
                  <a:pt x="0" y="919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3"/>
                </a:cubicBezTo>
                <a:cubicBezTo>
                  <a:pt x="352" y="279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4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3"/>
                  <a:pt x="0" y="407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75" name="Freeform 20"/>
          <p:cNvSpPr/>
          <p:nvPr/>
        </p:nvSpPr>
        <p:spPr>
          <a:xfrm>
            <a:off x="5597280" y="160236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76" name="Freeform 21"/>
          <p:cNvSpPr/>
          <p:nvPr/>
        </p:nvSpPr>
        <p:spPr>
          <a:xfrm>
            <a:off x="6017760" y="18270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77" name="Freeform 22"/>
          <p:cNvSpPr/>
          <p:nvPr/>
        </p:nvSpPr>
        <p:spPr>
          <a:xfrm>
            <a:off x="6231960" y="1573560"/>
            <a:ext cx="22320" cy="507600"/>
          </a:xfrm>
          <a:custGeom>
            <a:avLst/>
            <a:gdLst/>
            <a:ahLst/>
            <a:rect l="0" t="0" r="r" b="b"/>
            <a:pathLst>
              <a:path w="62" h="1410">
                <a:moveTo>
                  <a:pt x="61" y="51"/>
                </a:moveTo>
                <a:cubicBezTo>
                  <a:pt x="61" y="26"/>
                  <a:pt x="61" y="0"/>
                  <a:pt x="29" y="0"/>
                </a:cubicBezTo>
                <a:cubicBezTo>
                  <a:pt x="0" y="0"/>
                  <a:pt x="0" y="26"/>
                  <a:pt x="0" y="51"/>
                </a:cubicBezTo>
                <a:lnTo>
                  <a:pt x="0" y="1358"/>
                </a:lnTo>
                <a:cubicBezTo>
                  <a:pt x="0" y="1383"/>
                  <a:pt x="0" y="1409"/>
                  <a:pt x="29" y="1409"/>
                </a:cubicBezTo>
                <a:cubicBezTo>
                  <a:pt x="61" y="1409"/>
                  <a:pt x="61" y="1383"/>
                  <a:pt x="61" y="1358"/>
                </a:cubicBezTo>
                <a:lnTo>
                  <a:pt x="61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78" name="Freeform 23"/>
          <p:cNvSpPr/>
          <p:nvPr/>
        </p:nvSpPr>
        <p:spPr>
          <a:xfrm>
            <a:off x="6326640" y="160236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79" name="Freeform 24"/>
          <p:cNvSpPr/>
          <p:nvPr/>
        </p:nvSpPr>
        <p:spPr>
          <a:xfrm>
            <a:off x="6663960" y="1789200"/>
            <a:ext cx="159480" cy="249480"/>
          </a:xfrm>
          <a:custGeom>
            <a:avLst/>
            <a:gdLst/>
            <a:ahLst/>
            <a:rect l="0" t="0" r="r" b="b"/>
            <a:pathLst>
              <a:path w="443" h="693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3"/>
                  <a:pt x="3" y="512"/>
                  <a:pt x="45" y="586"/>
                </a:cubicBezTo>
                <a:cubicBezTo>
                  <a:pt x="90" y="666"/>
                  <a:pt x="163" y="692"/>
                  <a:pt x="221" y="692"/>
                </a:cubicBezTo>
                <a:cubicBezTo>
                  <a:pt x="320" y="692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7"/>
                  <a:pt x="0" y="343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80" name="Freeform 25"/>
          <p:cNvSpPr/>
          <p:nvPr/>
        </p:nvSpPr>
        <p:spPr>
          <a:xfrm>
            <a:off x="6877080" y="198864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81" name="Freeform 26"/>
          <p:cNvSpPr/>
          <p:nvPr/>
        </p:nvSpPr>
        <p:spPr>
          <a:xfrm>
            <a:off x="7101720" y="157356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704"/>
                </a:moveTo>
                <a:cubicBezTo>
                  <a:pt x="330" y="596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5"/>
                  <a:pt x="195" y="1194"/>
                  <a:pt x="19" y="1370"/>
                </a:cubicBezTo>
                <a:cubicBezTo>
                  <a:pt x="0" y="1390"/>
                  <a:pt x="0" y="1393"/>
                  <a:pt x="0" y="1396"/>
                </a:cubicBezTo>
                <a:cubicBezTo>
                  <a:pt x="0" y="1406"/>
                  <a:pt x="6" y="1409"/>
                  <a:pt x="13" y="1409"/>
                </a:cubicBezTo>
                <a:cubicBezTo>
                  <a:pt x="29" y="1409"/>
                  <a:pt x="157" y="1313"/>
                  <a:pt x="240" y="1133"/>
                </a:cubicBezTo>
                <a:cubicBezTo>
                  <a:pt x="314" y="980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82" name="Freeform 27"/>
          <p:cNvSpPr/>
          <p:nvPr/>
        </p:nvSpPr>
        <p:spPr>
          <a:xfrm>
            <a:off x="7439400" y="176724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83" name="Freeform 28"/>
          <p:cNvSpPr/>
          <p:nvPr/>
        </p:nvSpPr>
        <p:spPr>
          <a:xfrm>
            <a:off x="7958880" y="1596600"/>
            <a:ext cx="163800" cy="358920"/>
          </a:xfrm>
          <a:custGeom>
            <a:avLst/>
            <a:gdLst/>
            <a:ahLst/>
            <a:rect l="0" t="0" r="r" b="b"/>
            <a:pathLst>
              <a:path w="455" h="997">
                <a:moveTo>
                  <a:pt x="211" y="451"/>
                </a:moveTo>
                <a:lnTo>
                  <a:pt x="368" y="451"/>
                </a:lnTo>
                <a:lnTo>
                  <a:pt x="368" y="368"/>
                </a:lnTo>
                <a:lnTo>
                  <a:pt x="208" y="368"/>
                </a:lnTo>
                <a:lnTo>
                  <a:pt x="208" y="202"/>
                </a:lnTo>
                <a:cubicBezTo>
                  <a:pt x="208" y="96"/>
                  <a:pt x="301" y="86"/>
                  <a:pt x="339" y="86"/>
                </a:cubicBezTo>
                <a:cubicBezTo>
                  <a:pt x="368" y="86"/>
                  <a:pt x="406" y="90"/>
                  <a:pt x="454" y="109"/>
                </a:cubicBezTo>
                <a:lnTo>
                  <a:pt x="454" y="16"/>
                </a:lnTo>
                <a:cubicBezTo>
                  <a:pt x="435" y="13"/>
                  <a:pt x="394" y="0"/>
                  <a:pt x="339" y="0"/>
                </a:cubicBezTo>
                <a:cubicBezTo>
                  <a:pt x="208" y="0"/>
                  <a:pt x="106" y="99"/>
                  <a:pt x="106" y="240"/>
                </a:cubicBezTo>
                <a:lnTo>
                  <a:pt x="106" y="368"/>
                </a:lnTo>
                <a:lnTo>
                  <a:pt x="0" y="368"/>
                </a:lnTo>
                <a:lnTo>
                  <a:pt x="0" y="451"/>
                </a:lnTo>
                <a:lnTo>
                  <a:pt x="106" y="451"/>
                </a:lnTo>
                <a:lnTo>
                  <a:pt x="106" y="996"/>
                </a:lnTo>
                <a:lnTo>
                  <a:pt x="211" y="996"/>
                </a:lnTo>
                <a:lnTo>
                  <a:pt x="211" y="4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84" name="Freeform 29"/>
          <p:cNvSpPr/>
          <p:nvPr/>
        </p:nvSpPr>
        <p:spPr>
          <a:xfrm>
            <a:off x="8184600" y="157356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1396"/>
                </a:moveTo>
                <a:cubicBezTo>
                  <a:pt x="330" y="1393"/>
                  <a:pt x="330" y="1390"/>
                  <a:pt x="304" y="1364"/>
                </a:cubicBezTo>
                <a:cubicBezTo>
                  <a:pt x="128" y="1188"/>
                  <a:pt x="83" y="922"/>
                  <a:pt x="83" y="704"/>
                </a:cubicBezTo>
                <a:cubicBezTo>
                  <a:pt x="83" y="461"/>
                  <a:pt x="138" y="215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9"/>
                  <a:pt x="314" y="1409"/>
                </a:cubicBezTo>
                <a:cubicBezTo>
                  <a:pt x="323" y="1409"/>
                  <a:pt x="330" y="1406"/>
                  <a:pt x="330" y="139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85" name="Freeform 30"/>
          <p:cNvSpPr/>
          <p:nvPr/>
        </p:nvSpPr>
        <p:spPr>
          <a:xfrm>
            <a:off x="8352720" y="159300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2"/>
                  <a:pt x="0" y="784"/>
                </a:cubicBezTo>
                <a:cubicBezTo>
                  <a:pt x="0" y="919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3"/>
                </a:cubicBezTo>
                <a:cubicBezTo>
                  <a:pt x="352" y="279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4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3"/>
                  <a:pt x="0" y="407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86" name="Freeform 31"/>
          <p:cNvSpPr/>
          <p:nvPr/>
        </p:nvSpPr>
        <p:spPr>
          <a:xfrm>
            <a:off x="8588880" y="160236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87" name="Freeform 32"/>
          <p:cNvSpPr/>
          <p:nvPr/>
        </p:nvSpPr>
        <p:spPr>
          <a:xfrm>
            <a:off x="9009360" y="1827000"/>
            <a:ext cx="120240" cy="207720"/>
          </a:xfrm>
          <a:custGeom>
            <a:avLst/>
            <a:gdLst/>
            <a:ahLst/>
            <a:rect l="0" t="0" r="r" b="b"/>
            <a:pathLst>
              <a:path w="334" h="577">
                <a:moveTo>
                  <a:pt x="166" y="189"/>
                </a:moveTo>
                <a:lnTo>
                  <a:pt x="314" y="189"/>
                </a:lnTo>
                <a:lnTo>
                  <a:pt x="314" y="125"/>
                </a:lnTo>
                <a:lnTo>
                  <a:pt x="166" y="125"/>
                </a:lnTo>
                <a:lnTo>
                  <a:pt x="166" y="0"/>
                </a:lnTo>
                <a:lnTo>
                  <a:pt x="90" y="0"/>
                </a:lnTo>
                <a:lnTo>
                  <a:pt x="90" y="125"/>
                </a:lnTo>
                <a:lnTo>
                  <a:pt x="0" y="125"/>
                </a:lnTo>
                <a:lnTo>
                  <a:pt x="0" y="189"/>
                </a:lnTo>
                <a:lnTo>
                  <a:pt x="86" y="189"/>
                </a:lnTo>
                <a:lnTo>
                  <a:pt x="86" y="439"/>
                </a:lnTo>
                <a:cubicBezTo>
                  <a:pt x="86" y="506"/>
                  <a:pt x="106" y="576"/>
                  <a:pt x="176" y="576"/>
                </a:cubicBezTo>
                <a:cubicBezTo>
                  <a:pt x="246" y="576"/>
                  <a:pt x="301" y="554"/>
                  <a:pt x="333" y="538"/>
                </a:cubicBezTo>
                <a:lnTo>
                  <a:pt x="314" y="474"/>
                </a:lnTo>
                <a:cubicBezTo>
                  <a:pt x="282" y="499"/>
                  <a:pt x="246" y="506"/>
                  <a:pt x="221" y="506"/>
                </a:cubicBezTo>
                <a:cubicBezTo>
                  <a:pt x="179" y="506"/>
                  <a:pt x="166" y="467"/>
                  <a:pt x="166" y="419"/>
                </a:cubicBezTo>
                <a:lnTo>
                  <a:pt x="166" y="189"/>
                </a:lnTo>
              </a:path>
            </a:pathLst>
          </a:custGeom>
          <a:solidFill>
            <a:srgbClr val="ffff00"/>
          </a:solidFill>
          <a:ln w="15840">
            <a:noFill/>
          </a:ln>
        </p:spPr>
      </p:sp>
      <p:sp>
        <p:nvSpPr>
          <p:cNvPr id="588" name="Freeform 33"/>
          <p:cNvSpPr/>
          <p:nvPr/>
        </p:nvSpPr>
        <p:spPr>
          <a:xfrm>
            <a:off x="9223920" y="1573560"/>
            <a:ext cx="22320" cy="507600"/>
          </a:xfrm>
          <a:custGeom>
            <a:avLst/>
            <a:gdLst/>
            <a:ahLst/>
            <a:rect l="0" t="0" r="r" b="b"/>
            <a:pathLst>
              <a:path w="62" h="1410">
                <a:moveTo>
                  <a:pt x="61" y="51"/>
                </a:moveTo>
                <a:cubicBezTo>
                  <a:pt x="61" y="26"/>
                  <a:pt x="61" y="0"/>
                  <a:pt x="29" y="0"/>
                </a:cubicBezTo>
                <a:cubicBezTo>
                  <a:pt x="0" y="0"/>
                  <a:pt x="0" y="26"/>
                  <a:pt x="0" y="51"/>
                </a:cubicBezTo>
                <a:lnTo>
                  <a:pt x="0" y="1358"/>
                </a:lnTo>
                <a:cubicBezTo>
                  <a:pt x="0" y="1383"/>
                  <a:pt x="0" y="1409"/>
                  <a:pt x="29" y="1409"/>
                </a:cubicBezTo>
                <a:cubicBezTo>
                  <a:pt x="61" y="1409"/>
                  <a:pt x="61" y="1383"/>
                  <a:pt x="61" y="1358"/>
                </a:cubicBezTo>
                <a:lnTo>
                  <a:pt x="61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89" name="Freeform 34"/>
          <p:cNvSpPr/>
          <p:nvPr/>
        </p:nvSpPr>
        <p:spPr>
          <a:xfrm>
            <a:off x="9318240" y="1602360"/>
            <a:ext cx="310320" cy="353160"/>
          </a:xfrm>
          <a:custGeom>
            <a:avLst/>
            <a:gdLst/>
            <a:ahLst/>
            <a:rect l="0" t="0" r="r" b="b"/>
            <a:pathLst>
              <a:path w="862" h="981">
                <a:moveTo>
                  <a:pt x="493" y="0"/>
                </a:moveTo>
                <a:lnTo>
                  <a:pt x="368" y="0"/>
                </a:lnTo>
                <a:lnTo>
                  <a:pt x="0" y="980"/>
                </a:lnTo>
                <a:lnTo>
                  <a:pt x="106" y="980"/>
                </a:lnTo>
                <a:lnTo>
                  <a:pt x="214" y="692"/>
                </a:lnTo>
                <a:lnTo>
                  <a:pt x="624" y="692"/>
                </a:lnTo>
                <a:lnTo>
                  <a:pt x="730" y="980"/>
                </a:lnTo>
                <a:lnTo>
                  <a:pt x="861" y="980"/>
                </a:lnTo>
                <a:lnTo>
                  <a:pt x="493" y="0"/>
                </a:lnTo>
              </a:path>
              <a:path w="350" h="511">
                <a:moveTo>
                  <a:pt x="349" y="510"/>
                </a:moveTo>
                <a:lnTo>
                  <a:pt x="0" y="510"/>
                </a:lnTo>
                <a:lnTo>
                  <a:pt x="93" y="257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10"/>
                </a:ln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90" name="Freeform 35"/>
          <p:cNvSpPr/>
          <p:nvPr/>
        </p:nvSpPr>
        <p:spPr>
          <a:xfrm>
            <a:off x="9657000" y="1789200"/>
            <a:ext cx="159480" cy="249480"/>
          </a:xfrm>
          <a:custGeom>
            <a:avLst/>
            <a:gdLst/>
            <a:ahLst/>
            <a:rect l="0" t="0" r="r" b="b"/>
            <a:pathLst>
              <a:path w="443" h="693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3"/>
                  <a:pt x="3" y="512"/>
                  <a:pt x="45" y="586"/>
                </a:cubicBezTo>
                <a:cubicBezTo>
                  <a:pt x="90" y="666"/>
                  <a:pt x="163" y="692"/>
                  <a:pt x="221" y="692"/>
                </a:cubicBezTo>
                <a:cubicBezTo>
                  <a:pt x="320" y="692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7"/>
                  <a:pt x="0" y="343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91" name="Freeform 36"/>
          <p:cNvSpPr/>
          <p:nvPr/>
        </p:nvSpPr>
        <p:spPr>
          <a:xfrm>
            <a:off x="9870120" y="1988640"/>
            <a:ext cx="46440" cy="110880"/>
          </a:xfrm>
          <a:custGeom>
            <a:avLst/>
            <a:gdLst/>
            <a:ahLst/>
            <a:rect l="0" t="0" r="r" b="b"/>
            <a:pathLst>
              <a:path w="129" h="308">
                <a:moveTo>
                  <a:pt x="99" y="99"/>
                </a:moveTo>
                <a:cubicBezTo>
                  <a:pt x="99" y="154"/>
                  <a:pt x="90" y="218"/>
                  <a:pt x="22" y="282"/>
                </a:cubicBezTo>
                <a:cubicBezTo>
                  <a:pt x="16" y="285"/>
                  <a:pt x="13" y="288"/>
                  <a:pt x="13" y="291"/>
                </a:cubicBezTo>
                <a:cubicBezTo>
                  <a:pt x="13" y="301"/>
                  <a:pt x="22" y="307"/>
                  <a:pt x="29" y="307"/>
                </a:cubicBezTo>
                <a:cubicBezTo>
                  <a:pt x="42" y="307"/>
                  <a:pt x="128" y="227"/>
                  <a:pt x="128" y="109"/>
                </a:cubicBezTo>
                <a:cubicBezTo>
                  <a:pt x="128" y="48"/>
                  <a:pt x="102" y="0"/>
                  <a:pt x="58" y="0"/>
                </a:cubicBezTo>
                <a:cubicBezTo>
                  <a:pt x="26" y="0"/>
                  <a:pt x="0" y="26"/>
                  <a:pt x="0" y="58"/>
                </a:cubicBezTo>
                <a:cubicBezTo>
                  <a:pt x="0" y="90"/>
                  <a:pt x="22" y="115"/>
                  <a:pt x="58" y="115"/>
                </a:cubicBezTo>
                <a:cubicBezTo>
                  <a:pt x="83" y="115"/>
                  <a:pt x="99" y="99"/>
                  <a:pt x="99" y="9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92" name="Freeform 37"/>
          <p:cNvSpPr/>
          <p:nvPr/>
        </p:nvSpPr>
        <p:spPr>
          <a:xfrm>
            <a:off x="10108440" y="1899720"/>
            <a:ext cx="60120" cy="152640"/>
          </a:xfrm>
          <a:custGeom>
            <a:avLst/>
            <a:gdLst/>
            <a:ahLst/>
            <a:rect l="0" t="0" r="r" b="b"/>
            <a:pathLst>
              <a:path w="167" h="424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7"/>
                </a:cubicBezTo>
                <a:cubicBezTo>
                  <a:pt x="22" y="419"/>
                  <a:pt x="29" y="423"/>
                  <a:pt x="38" y="423"/>
                </a:cubicBezTo>
                <a:cubicBezTo>
                  <a:pt x="54" y="423"/>
                  <a:pt x="166" y="314"/>
                  <a:pt x="166" y="147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93" name="Freeform 38"/>
          <p:cNvSpPr/>
          <p:nvPr/>
        </p:nvSpPr>
        <p:spPr>
          <a:xfrm>
            <a:off x="10310040" y="1734840"/>
            <a:ext cx="268920" cy="225000"/>
          </a:xfrm>
          <a:custGeom>
            <a:avLst/>
            <a:gdLst/>
            <a:ahLst/>
            <a:rect l="0" t="0" r="r" b="b"/>
            <a:pathLst>
              <a:path w="747" h="625">
                <a:moveTo>
                  <a:pt x="678" y="83"/>
                </a:moveTo>
                <a:cubicBezTo>
                  <a:pt x="698" y="83"/>
                  <a:pt x="746" y="83"/>
                  <a:pt x="746" y="35"/>
                </a:cubicBezTo>
                <a:cubicBezTo>
                  <a:pt x="746" y="0"/>
                  <a:pt x="717" y="0"/>
                  <a:pt x="691" y="0"/>
                </a:cubicBezTo>
                <a:lnTo>
                  <a:pt x="371" y="0"/>
                </a:lnTo>
                <a:cubicBezTo>
                  <a:pt x="157" y="0"/>
                  <a:pt x="0" y="234"/>
                  <a:pt x="0" y="400"/>
                </a:cubicBezTo>
                <a:cubicBezTo>
                  <a:pt x="0" y="525"/>
                  <a:pt x="83" y="624"/>
                  <a:pt x="211" y="624"/>
                </a:cubicBezTo>
                <a:cubicBezTo>
                  <a:pt x="378" y="624"/>
                  <a:pt x="566" y="455"/>
                  <a:pt x="566" y="237"/>
                </a:cubicBezTo>
                <a:cubicBezTo>
                  <a:pt x="566" y="211"/>
                  <a:pt x="566" y="144"/>
                  <a:pt x="522" y="83"/>
                </a:cubicBezTo>
                <a:lnTo>
                  <a:pt x="678" y="83"/>
                </a:lnTo>
              </a:path>
              <a:path w="392" h="510">
                <a:moveTo>
                  <a:pt x="128" y="509"/>
                </a:moveTo>
                <a:cubicBezTo>
                  <a:pt x="58" y="509"/>
                  <a:pt x="0" y="461"/>
                  <a:pt x="0" y="359"/>
                </a:cubicBezTo>
                <a:cubicBezTo>
                  <a:pt x="0" y="317"/>
                  <a:pt x="20" y="199"/>
                  <a:pt x="68" y="116"/>
                </a:cubicBezTo>
                <a:cubicBezTo>
                  <a:pt x="128" y="19"/>
                  <a:pt x="212" y="0"/>
                  <a:pt x="260" y="0"/>
                </a:cubicBezTo>
                <a:cubicBezTo>
                  <a:pt x="378" y="0"/>
                  <a:pt x="391" y="93"/>
                  <a:pt x="391" y="135"/>
                </a:cubicBezTo>
                <a:cubicBezTo>
                  <a:pt x="391" y="202"/>
                  <a:pt x="362" y="317"/>
                  <a:pt x="314" y="391"/>
                </a:cubicBezTo>
                <a:cubicBezTo>
                  <a:pt x="260" y="474"/>
                  <a:pt x="183" y="509"/>
                  <a:pt x="128" y="509"/>
                </a:cubicBezTo>
              </a:path>
            </a:pathLst>
          </a:custGeom>
          <a:solidFill>
            <a:srgbClr val="00ffff"/>
          </a:solidFill>
          <a:ln w="15840">
            <a:noFill/>
          </a:ln>
        </p:spPr>
      </p:sp>
      <p:sp>
        <p:nvSpPr>
          <p:cNvPr id="594" name="Freeform 39"/>
          <p:cNvSpPr/>
          <p:nvPr/>
        </p:nvSpPr>
        <p:spPr>
          <a:xfrm>
            <a:off x="10884960" y="1573560"/>
            <a:ext cx="119160" cy="507600"/>
          </a:xfrm>
          <a:custGeom>
            <a:avLst/>
            <a:gdLst/>
            <a:ahLst/>
            <a:rect l="0" t="0" r="r" b="b"/>
            <a:pathLst>
              <a:path w="331" h="1410">
                <a:moveTo>
                  <a:pt x="330" y="704"/>
                </a:moveTo>
                <a:cubicBezTo>
                  <a:pt x="330" y="596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5"/>
                  <a:pt x="195" y="1194"/>
                  <a:pt x="19" y="1370"/>
                </a:cubicBezTo>
                <a:cubicBezTo>
                  <a:pt x="0" y="1390"/>
                  <a:pt x="0" y="1393"/>
                  <a:pt x="0" y="1396"/>
                </a:cubicBezTo>
                <a:cubicBezTo>
                  <a:pt x="0" y="1406"/>
                  <a:pt x="6" y="1409"/>
                  <a:pt x="13" y="1409"/>
                </a:cubicBezTo>
                <a:cubicBezTo>
                  <a:pt x="29" y="1409"/>
                  <a:pt x="157" y="1313"/>
                  <a:pt x="240" y="1133"/>
                </a:cubicBezTo>
                <a:cubicBezTo>
                  <a:pt x="314" y="980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95" name="Freeform 40"/>
          <p:cNvSpPr/>
          <p:nvPr/>
        </p:nvSpPr>
        <p:spPr>
          <a:xfrm>
            <a:off x="1460880" y="336276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96" name="Freeform 41"/>
          <p:cNvSpPr/>
          <p:nvPr/>
        </p:nvSpPr>
        <p:spPr>
          <a:xfrm>
            <a:off x="3650760" y="2862720"/>
            <a:ext cx="171000" cy="344880"/>
          </a:xfrm>
          <a:custGeom>
            <a:avLst/>
            <a:gdLst/>
            <a:ahLst/>
            <a:rect l="0" t="0" r="r" b="b"/>
            <a:pathLst>
              <a:path w="475" h="958">
                <a:moveTo>
                  <a:pt x="298" y="0"/>
                </a:moveTo>
                <a:lnTo>
                  <a:pt x="269" y="0"/>
                </a:lnTo>
                <a:cubicBezTo>
                  <a:pt x="186" y="86"/>
                  <a:pt x="67" y="90"/>
                  <a:pt x="0" y="93"/>
                </a:cubicBezTo>
                <a:lnTo>
                  <a:pt x="0" y="176"/>
                </a:lnTo>
                <a:cubicBezTo>
                  <a:pt x="48" y="173"/>
                  <a:pt x="115" y="170"/>
                  <a:pt x="186" y="141"/>
                </a:cubicBezTo>
                <a:lnTo>
                  <a:pt x="186" y="874"/>
                </a:lnTo>
                <a:lnTo>
                  <a:pt x="10" y="874"/>
                </a:lnTo>
                <a:lnTo>
                  <a:pt x="10" y="957"/>
                </a:lnTo>
                <a:lnTo>
                  <a:pt x="474" y="957"/>
                </a:lnTo>
                <a:lnTo>
                  <a:pt x="474" y="874"/>
                </a:lnTo>
                <a:lnTo>
                  <a:pt x="298" y="874"/>
                </a:lnTo>
                <a:lnTo>
                  <a:pt x="298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97" name="Freeform 42"/>
          <p:cNvSpPr/>
          <p:nvPr/>
        </p:nvSpPr>
        <p:spPr>
          <a:xfrm>
            <a:off x="1936800" y="357480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1395"/>
                </a:moveTo>
                <a:cubicBezTo>
                  <a:pt x="330" y="1392"/>
                  <a:pt x="330" y="1389"/>
                  <a:pt x="304" y="1363"/>
                </a:cubicBezTo>
                <a:cubicBezTo>
                  <a:pt x="128" y="1187"/>
                  <a:pt x="83" y="922"/>
                  <a:pt x="83" y="704"/>
                </a:cubicBezTo>
                <a:cubicBezTo>
                  <a:pt x="83" y="461"/>
                  <a:pt x="138" y="214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8"/>
                  <a:pt x="314" y="1408"/>
                </a:cubicBezTo>
                <a:cubicBezTo>
                  <a:pt x="323" y="1408"/>
                  <a:pt x="330" y="1405"/>
                  <a:pt x="330" y="139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98" name="Freeform 43"/>
          <p:cNvSpPr/>
          <p:nvPr/>
        </p:nvSpPr>
        <p:spPr>
          <a:xfrm>
            <a:off x="2104920" y="359568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1"/>
                  <a:pt x="0" y="784"/>
                </a:cubicBezTo>
                <a:cubicBezTo>
                  <a:pt x="0" y="919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2"/>
                </a:cubicBezTo>
                <a:cubicBezTo>
                  <a:pt x="352" y="278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3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2"/>
                  <a:pt x="0" y="407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599" name="Freeform 44"/>
          <p:cNvSpPr/>
          <p:nvPr/>
        </p:nvSpPr>
        <p:spPr>
          <a:xfrm>
            <a:off x="2341080" y="360360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00" name="Freeform 45"/>
          <p:cNvSpPr/>
          <p:nvPr/>
        </p:nvSpPr>
        <p:spPr>
          <a:xfrm>
            <a:off x="2805480" y="3660120"/>
            <a:ext cx="338040" cy="339120"/>
          </a:xfrm>
          <a:custGeom>
            <a:avLst/>
            <a:gdLst/>
            <a:ahLst/>
            <a:rect l="0" t="0" r="r" b="b"/>
            <a:pathLst>
              <a:path w="939" h="942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2"/>
                  <a:pt x="912" y="442"/>
                  <a:pt x="893" y="442"/>
                </a:cubicBezTo>
                <a:lnTo>
                  <a:pt x="499" y="442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2"/>
                </a:lnTo>
                <a:lnTo>
                  <a:pt x="48" y="442"/>
                </a:lnTo>
                <a:cubicBezTo>
                  <a:pt x="26" y="442"/>
                  <a:pt x="0" y="442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1"/>
                  <a:pt x="470" y="941"/>
                </a:cubicBezTo>
                <a:cubicBezTo>
                  <a:pt x="499" y="941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01" name="Freeform 46"/>
          <p:cNvSpPr/>
          <p:nvPr/>
        </p:nvSpPr>
        <p:spPr>
          <a:xfrm>
            <a:off x="3297240" y="360360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02" name="Freeform 47"/>
          <p:cNvSpPr/>
          <p:nvPr/>
        </p:nvSpPr>
        <p:spPr>
          <a:xfrm>
            <a:off x="3636000" y="379152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6"/>
                </a:cubicBezTo>
                <a:cubicBezTo>
                  <a:pt x="90" y="666"/>
                  <a:pt x="163" y="691"/>
                  <a:pt x="221" y="691"/>
                </a:cubicBezTo>
                <a:cubicBezTo>
                  <a:pt x="320" y="691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03" name="Freeform 48"/>
          <p:cNvSpPr/>
          <p:nvPr/>
        </p:nvSpPr>
        <p:spPr>
          <a:xfrm>
            <a:off x="3862800" y="357480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704"/>
                </a:moveTo>
                <a:cubicBezTo>
                  <a:pt x="330" y="595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4"/>
                  <a:pt x="195" y="1194"/>
                  <a:pt x="19" y="1370"/>
                </a:cubicBezTo>
                <a:cubicBezTo>
                  <a:pt x="0" y="1389"/>
                  <a:pt x="0" y="1392"/>
                  <a:pt x="0" y="1395"/>
                </a:cubicBezTo>
                <a:cubicBezTo>
                  <a:pt x="0" y="1405"/>
                  <a:pt x="6" y="1408"/>
                  <a:pt x="13" y="1408"/>
                </a:cubicBezTo>
                <a:cubicBezTo>
                  <a:pt x="29" y="1408"/>
                  <a:pt x="157" y="1312"/>
                  <a:pt x="240" y="1133"/>
                </a:cubicBezTo>
                <a:cubicBezTo>
                  <a:pt x="314" y="979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04" name="Freeform 49"/>
          <p:cNvSpPr/>
          <p:nvPr/>
        </p:nvSpPr>
        <p:spPr>
          <a:xfrm>
            <a:off x="4068000" y="3512520"/>
            <a:ext cx="396720" cy="507240"/>
          </a:xfrm>
          <a:custGeom>
            <a:avLst/>
            <a:gdLst/>
            <a:ahLst/>
            <a:rect l="0" t="0" r="r" b="b"/>
            <a:pathLst>
              <a:path w="1102" h="1409">
                <a:moveTo>
                  <a:pt x="445" y="1261"/>
                </a:moveTo>
                <a:lnTo>
                  <a:pt x="198" y="714"/>
                </a:lnTo>
                <a:cubicBezTo>
                  <a:pt x="189" y="691"/>
                  <a:pt x="179" y="691"/>
                  <a:pt x="176" y="691"/>
                </a:cubicBezTo>
                <a:cubicBezTo>
                  <a:pt x="176" y="691"/>
                  <a:pt x="166" y="691"/>
                  <a:pt x="154" y="701"/>
                </a:cubicBezTo>
                <a:lnTo>
                  <a:pt x="19" y="803"/>
                </a:lnTo>
                <a:cubicBezTo>
                  <a:pt x="0" y="816"/>
                  <a:pt x="0" y="823"/>
                  <a:pt x="0" y="826"/>
                </a:cubicBezTo>
                <a:cubicBezTo>
                  <a:pt x="0" y="832"/>
                  <a:pt x="3" y="842"/>
                  <a:pt x="13" y="842"/>
                </a:cubicBezTo>
                <a:cubicBezTo>
                  <a:pt x="22" y="842"/>
                  <a:pt x="48" y="823"/>
                  <a:pt x="61" y="810"/>
                </a:cubicBezTo>
                <a:cubicBezTo>
                  <a:pt x="70" y="803"/>
                  <a:pt x="93" y="787"/>
                  <a:pt x="106" y="778"/>
                </a:cubicBezTo>
                <a:lnTo>
                  <a:pt x="384" y="1386"/>
                </a:lnTo>
                <a:cubicBezTo>
                  <a:pt x="394" y="1408"/>
                  <a:pt x="403" y="1408"/>
                  <a:pt x="416" y="1408"/>
                </a:cubicBezTo>
                <a:cubicBezTo>
                  <a:pt x="435" y="1408"/>
                  <a:pt x="438" y="1402"/>
                  <a:pt x="451" y="1383"/>
                </a:cubicBezTo>
                <a:lnTo>
                  <a:pt x="1091" y="58"/>
                </a:lnTo>
                <a:cubicBezTo>
                  <a:pt x="1101" y="35"/>
                  <a:pt x="1101" y="32"/>
                  <a:pt x="1101" y="29"/>
                </a:cubicBezTo>
                <a:cubicBezTo>
                  <a:pt x="1101" y="13"/>
                  <a:pt x="1088" y="0"/>
                  <a:pt x="1072" y="0"/>
                </a:cubicBezTo>
                <a:cubicBezTo>
                  <a:pt x="1059" y="0"/>
                  <a:pt x="1050" y="6"/>
                  <a:pt x="1040" y="29"/>
                </a:cubicBezTo>
                <a:lnTo>
                  <a:pt x="445" y="12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05" name="Freeform 50"/>
          <p:cNvSpPr/>
          <p:nvPr/>
        </p:nvSpPr>
        <p:spPr>
          <a:xfrm>
            <a:off x="4474440" y="3611520"/>
            <a:ext cx="207720" cy="344880"/>
          </a:xfrm>
          <a:custGeom>
            <a:avLst/>
            <a:gdLst/>
            <a:ahLst/>
            <a:rect l="0" t="0" r="r" b="b"/>
            <a:pathLst>
              <a:path w="577" h="958">
                <a:moveTo>
                  <a:pt x="186" y="691"/>
                </a:moveTo>
                <a:lnTo>
                  <a:pt x="13" y="867"/>
                </a:lnTo>
                <a:lnTo>
                  <a:pt x="13" y="957"/>
                </a:lnTo>
                <a:lnTo>
                  <a:pt x="576" y="957"/>
                </a:lnTo>
                <a:lnTo>
                  <a:pt x="576" y="858"/>
                </a:lnTo>
                <a:lnTo>
                  <a:pt x="317" y="858"/>
                </a:lnTo>
                <a:cubicBezTo>
                  <a:pt x="301" y="858"/>
                  <a:pt x="285" y="858"/>
                  <a:pt x="266" y="858"/>
                </a:cubicBezTo>
                <a:lnTo>
                  <a:pt x="112" y="858"/>
                </a:lnTo>
                <a:cubicBezTo>
                  <a:pt x="157" y="819"/>
                  <a:pt x="266" y="714"/>
                  <a:pt x="310" y="672"/>
                </a:cubicBezTo>
                <a:cubicBezTo>
                  <a:pt x="336" y="647"/>
                  <a:pt x="410" y="586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2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6"/>
                  <a:pt x="378" y="506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06" name="Freeform 51"/>
          <p:cNvSpPr/>
          <p:nvPr/>
        </p:nvSpPr>
        <p:spPr>
          <a:xfrm>
            <a:off x="4719960" y="3737160"/>
            <a:ext cx="274680" cy="225000"/>
          </a:xfrm>
          <a:custGeom>
            <a:avLst/>
            <a:gdLst/>
            <a:ahLst/>
            <a:rect l="0" t="0" r="r" b="b"/>
            <a:pathLst>
              <a:path w="763" h="625">
                <a:moveTo>
                  <a:pt x="336" y="83"/>
                </a:moveTo>
                <a:lnTo>
                  <a:pt x="496" y="83"/>
                </a:lnTo>
                <a:cubicBezTo>
                  <a:pt x="448" y="291"/>
                  <a:pt x="435" y="352"/>
                  <a:pt x="435" y="448"/>
                </a:cubicBezTo>
                <a:cubicBezTo>
                  <a:pt x="435" y="467"/>
                  <a:pt x="435" y="506"/>
                  <a:pt x="448" y="554"/>
                </a:cubicBezTo>
                <a:cubicBezTo>
                  <a:pt x="461" y="618"/>
                  <a:pt x="477" y="624"/>
                  <a:pt x="499" y="624"/>
                </a:cubicBezTo>
                <a:cubicBezTo>
                  <a:pt x="528" y="624"/>
                  <a:pt x="557" y="599"/>
                  <a:pt x="557" y="570"/>
                </a:cubicBezTo>
                <a:cubicBezTo>
                  <a:pt x="557" y="563"/>
                  <a:pt x="557" y="560"/>
                  <a:pt x="547" y="541"/>
                </a:cubicBezTo>
                <a:cubicBezTo>
                  <a:pt x="506" y="438"/>
                  <a:pt x="506" y="346"/>
                  <a:pt x="506" y="307"/>
                </a:cubicBezTo>
                <a:cubicBezTo>
                  <a:pt x="506" y="230"/>
                  <a:pt x="515" y="157"/>
                  <a:pt x="531" y="83"/>
                </a:cubicBezTo>
                <a:lnTo>
                  <a:pt x="694" y="83"/>
                </a:lnTo>
                <a:cubicBezTo>
                  <a:pt x="710" y="83"/>
                  <a:pt x="762" y="83"/>
                  <a:pt x="762" y="35"/>
                </a:cubicBezTo>
                <a:cubicBezTo>
                  <a:pt x="762" y="0"/>
                  <a:pt x="733" y="0"/>
                  <a:pt x="707" y="0"/>
                </a:cubicBezTo>
                <a:lnTo>
                  <a:pt x="234" y="0"/>
                </a:lnTo>
                <a:cubicBezTo>
                  <a:pt x="202" y="0"/>
                  <a:pt x="147" y="0"/>
                  <a:pt x="86" y="67"/>
                </a:cubicBezTo>
                <a:cubicBezTo>
                  <a:pt x="35" y="122"/>
                  <a:pt x="0" y="186"/>
                  <a:pt x="0" y="192"/>
                </a:cubicBezTo>
                <a:cubicBezTo>
                  <a:pt x="0" y="195"/>
                  <a:pt x="0" y="208"/>
                  <a:pt x="16" y="208"/>
                </a:cubicBezTo>
                <a:cubicBezTo>
                  <a:pt x="29" y="208"/>
                  <a:pt x="32" y="202"/>
                  <a:pt x="38" y="192"/>
                </a:cubicBezTo>
                <a:cubicBezTo>
                  <a:pt x="109" y="83"/>
                  <a:pt x="192" y="83"/>
                  <a:pt x="218" y="83"/>
                </a:cubicBezTo>
                <a:lnTo>
                  <a:pt x="301" y="83"/>
                </a:lnTo>
                <a:cubicBezTo>
                  <a:pt x="253" y="253"/>
                  <a:pt x="179" y="422"/>
                  <a:pt x="118" y="554"/>
                </a:cubicBezTo>
                <a:cubicBezTo>
                  <a:pt x="109" y="573"/>
                  <a:pt x="109" y="576"/>
                  <a:pt x="109" y="586"/>
                </a:cubicBezTo>
                <a:cubicBezTo>
                  <a:pt x="109" y="615"/>
                  <a:pt x="131" y="624"/>
                  <a:pt x="147" y="624"/>
                </a:cubicBezTo>
                <a:cubicBezTo>
                  <a:pt x="192" y="624"/>
                  <a:pt x="202" y="586"/>
                  <a:pt x="218" y="531"/>
                </a:cubicBezTo>
                <a:cubicBezTo>
                  <a:pt x="240" y="467"/>
                  <a:pt x="240" y="464"/>
                  <a:pt x="256" y="394"/>
                </a:cubicBezTo>
                <a:lnTo>
                  <a:pt x="336" y="83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07" name="Freeform 52"/>
          <p:cNvSpPr/>
          <p:nvPr/>
        </p:nvSpPr>
        <p:spPr>
          <a:xfrm>
            <a:off x="5032080" y="3737160"/>
            <a:ext cx="268920" cy="225000"/>
          </a:xfrm>
          <a:custGeom>
            <a:avLst/>
            <a:gdLst/>
            <a:ahLst/>
            <a:rect l="0" t="0" r="r" b="b"/>
            <a:pathLst>
              <a:path w="747" h="625">
                <a:moveTo>
                  <a:pt x="678" y="83"/>
                </a:moveTo>
                <a:cubicBezTo>
                  <a:pt x="698" y="83"/>
                  <a:pt x="746" y="83"/>
                  <a:pt x="746" y="35"/>
                </a:cubicBezTo>
                <a:cubicBezTo>
                  <a:pt x="746" y="0"/>
                  <a:pt x="717" y="0"/>
                  <a:pt x="691" y="0"/>
                </a:cubicBezTo>
                <a:lnTo>
                  <a:pt x="371" y="0"/>
                </a:lnTo>
                <a:cubicBezTo>
                  <a:pt x="157" y="0"/>
                  <a:pt x="0" y="234"/>
                  <a:pt x="0" y="400"/>
                </a:cubicBezTo>
                <a:cubicBezTo>
                  <a:pt x="0" y="525"/>
                  <a:pt x="83" y="624"/>
                  <a:pt x="211" y="624"/>
                </a:cubicBezTo>
                <a:cubicBezTo>
                  <a:pt x="378" y="624"/>
                  <a:pt x="566" y="454"/>
                  <a:pt x="566" y="237"/>
                </a:cubicBezTo>
                <a:cubicBezTo>
                  <a:pt x="566" y="211"/>
                  <a:pt x="566" y="144"/>
                  <a:pt x="522" y="83"/>
                </a:cubicBezTo>
                <a:lnTo>
                  <a:pt x="678" y="83"/>
                </a:lnTo>
              </a:path>
              <a:path w="392" h="510">
                <a:moveTo>
                  <a:pt x="128" y="509"/>
                </a:moveTo>
                <a:cubicBezTo>
                  <a:pt x="58" y="509"/>
                  <a:pt x="0" y="461"/>
                  <a:pt x="0" y="359"/>
                </a:cubicBezTo>
                <a:cubicBezTo>
                  <a:pt x="0" y="317"/>
                  <a:pt x="20" y="199"/>
                  <a:pt x="68" y="115"/>
                </a:cubicBezTo>
                <a:cubicBezTo>
                  <a:pt x="128" y="19"/>
                  <a:pt x="212" y="0"/>
                  <a:pt x="260" y="0"/>
                </a:cubicBezTo>
                <a:cubicBezTo>
                  <a:pt x="378" y="0"/>
                  <a:pt x="391" y="93"/>
                  <a:pt x="391" y="135"/>
                </a:cubicBezTo>
                <a:cubicBezTo>
                  <a:pt x="391" y="202"/>
                  <a:pt x="362" y="317"/>
                  <a:pt x="314" y="391"/>
                </a:cubicBezTo>
                <a:cubicBezTo>
                  <a:pt x="260" y="474"/>
                  <a:pt x="183" y="509"/>
                  <a:pt x="128" y="509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08" name="Freeform 53"/>
          <p:cNvSpPr/>
          <p:nvPr/>
        </p:nvSpPr>
        <p:spPr>
          <a:xfrm>
            <a:off x="2012760" y="4709520"/>
            <a:ext cx="245880" cy="245880"/>
          </a:xfrm>
          <a:custGeom>
            <a:avLst/>
            <a:gdLst/>
            <a:ahLst/>
            <a:rect l="0" t="0" r="r" b="b"/>
            <a:pathLst>
              <a:path w="683" h="683">
                <a:moveTo>
                  <a:pt x="342" y="301"/>
                </a:moveTo>
                <a:lnTo>
                  <a:pt x="61" y="19"/>
                </a:lnTo>
                <a:cubicBezTo>
                  <a:pt x="42" y="3"/>
                  <a:pt x="38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38"/>
                  <a:pt x="3" y="42"/>
                  <a:pt x="19" y="58"/>
                </a:cubicBezTo>
                <a:lnTo>
                  <a:pt x="301" y="339"/>
                </a:lnTo>
                <a:lnTo>
                  <a:pt x="19" y="624"/>
                </a:lnTo>
                <a:cubicBezTo>
                  <a:pt x="3" y="640"/>
                  <a:pt x="0" y="643"/>
                  <a:pt x="0" y="653"/>
                </a:cubicBezTo>
                <a:cubicBezTo>
                  <a:pt x="0" y="669"/>
                  <a:pt x="13" y="682"/>
                  <a:pt x="29" y="682"/>
                </a:cubicBezTo>
                <a:cubicBezTo>
                  <a:pt x="38" y="682"/>
                  <a:pt x="42" y="679"/>
                  <a:pt x="61" y="663"/>
                </a:cubicBezTo>
                <a:lnTo>
                  <a:pt x="339" y="381"/>
                </a:lnTo>
                <a:lnTo>
                  <a:pt x="634" y="672"/>
                </a:lnTo>
                <a:cubicBezTo>
                  <a:pt x="637" y="675"/>
                  <a:pt x="646" y="682"/>
                  <a:pt x="653" y="682"/>
                </a:cubicBezTo>
                <a:cubicBezTo>
                  <a:pt x="672" y="682"/>
                  <a:pt x="682" y="669"/>
                  <a:pt x="682" y="653"/>
                </a:cubicBezTo>
                <a:cubicBezTo>
                  <a:pt x="682" y="650"/>
                  <a:pt x="682" y="643"/>
                  <a:pt x="678" y="637"/>
                </a:cubicBezTo>
                <a:cubicBezTo>
                  <a:pt x="675" y="634"/>
                  <a:pt x="451" y="413"/>
                  <a:pt x="381" y="339"/>
                </a:cubicBezTo>
                <a:lnTo>
                  <a:pt x="640" y="83"/>
                </a:lnTo>
                <a:cubicBezTo>
                  <a:pt x="646" y="74"/>
                  <a:pt x="669" y="54"/>
                  <a:pt x="675" y="48"/>
                </a:cubicBezTo>
                <a:cubicBezTo>
                  <a:pt x="675" y="45"/>
                  <a:pt x="682" y="38"/>
                  <a:pt x="682" y="29"/>
                </a:cubicBezTo>
                <a:cubicBezTo>
                  <a:pt x="682" y="13"/>
                  <a:pt x="672" y="0"/>
                  <a:pt x="653" y="0"/>
                </a:cubicBezTo>
                <a:cubicBezTo>
                  <a:pt x="643" y="0"/>
                  <a:pt x="637" y="6"/>
                  <a:pt x="621" y="22"/>
                </a:cubicBezTo>
                <a:lnTo>
                  <a:pt x="342" y="30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09" name="Freeform 54"/>
          <p:cNvSpPr/>
          <p:nvPr/>
        </p:nvSpPr>
        <p:spPr>
          <a:xfrm>
            <a:off x="2458440" y="4731480"/>
            <a:ext cx="197280" cy="234360"/>
          </a:xfrm>
          <a:custGeom>
            <a:avLst/>
            <a:gdLst/>
            <a:ahLst/>
            <a:rect l="0" t="0" r="r" b="b"/>
            <a:pathLst>
              <a:path w="337" h="247">
                <a:moveTo>
                  <a:pt x="0" y="246"/>
                </a:moveTo>
                <a:cubicBezTo>
                  <a:pt x="10" y="35"/>
                  <a:pt x="128" y="0"/>
                  <a:pt x="176" y="0"/>
                </a:cubicBezTo>
                <a:cubicBezTo>
                  <a:pt x="320" y="0"/>
                  <a:pt x="336" y="189"/>
                  <a:pt x="336" y="246"/>
                </a:cubicBezTo>
                <a:lnTo>
                  <a:pt x="0" y="246"/>
                </a:lnTo>
              </a:path>
              <a:path w="548" h="651">
                <a:moveTo>
                  <a:pt x="118" y="307"/>
                </a:moveTo>
                <a:lnTo>
                  <a:pt x="512" y="307"/>
                </a:lnTo>
                <a:cubicBezTo>
                  <a:pt x="544" y="307"/>
                  <a:pt x="547" y="307"/>
                  <a:pt x="547" y="278"/>
                </a:cubicBezTo>
                <a:cubicBezTo>
                  <a:pt x="547" y="138"/>
                  <a:pt x="470" y="0"/>
                  <a:pt x="294" y="0"/>
                </a:cubicBezTo>
                <a:cubicBezTo>
                  <a:pt x="131" y="0"/>
                  <a:pt x="0" y="144"/>
                  <a:pt x="0" y="323"/>
                </a:cubicBezTo>
                <a:cubicBezTo>
                  <a:pt x="0" y="512"/>
                  <a:pt x="147" y="650"/>
                  <a:pt x="310" y="650"/>
                </a:cubicBezTo>
                <a:cubicBezTo>
                  <a:pt x="483" y="650"/>
                  <a:pt x="547" y="493"/>
                  <a:pt x="547" y="464"/>
                </a:cubicBezTo>
                <a:cubicBezTo>
                  <a:pt x="547" y="451"/>
                  <a:pt x="534" y="448"/>
                  <a:pt x="528" y="448"/>
                </a:cubicBezTo>
                <a:cubicBezTo>
                  <a:pt x="515" y="448"/>
                  <a:pt x="512" y="458"/>
                  <a:pt x="512" y="467"/>
                </a:cubicBezTo>
                <a:cubicBezTo>
                  <a:pt x="461" y="615"/>
                  <a:pt x="333" y="615"/>
                  <a:pt x="320" y="615"/>
                </a:cubicBezTo>
                <a:cubicBezTo>
                  <a:pt x="250" y="615"/>
                  <a:pt x="192" y="570"/>
                  <a:pt x="160" y="518"/>
                </a:cubicBezTo>
                <a:cubicBezTo>
                  <a:pt x="118" y="451"/>
                  <a:pt x="118" y="358"/>
                  <a:pt x="118" y="307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10" name="Freeform 55"/>
          <p:cNvSpPr/>
          <p:nvPr/>
        </p:nvSpPr>
        <p:spPr>
          <a:xfrm>
            <a:off x="2675160" y="4739760"/>
            <a:ext cx="255960" cy="219240"/>
          </a:xfrm>
          <a:custGeom>
            <a:avLst/>
            <a:gdLst/>
            <a:ahLst/>
            <a:rect l="0" t="0" r="r" b="b"/>
            <a:pathLst>
              <a:path w="711" h="609">
                <a:moveTo>
                  <a:pt x="387" y="278"/>
                </a:moveTo>
                <a:cubicBezTo>
                  <a:pt x="432" y="224"/>
                  <a:pt x="483" y="154"/>
                  <a:pt x="518" y="118"/>
                </a:cubicBezTo>
                <a:cubicBezTo>
                  <a:pt x="563" y="67"/>
                  <a:pt x="621" y="45"/>
                  <a:pt x="685" y="45"/>
                </a:cubicBezTo>
                <a:lnTo>
                  <a:pt x="685" y="0"/>
                </a:lnTo>
                <a:cubicBezTo>
                  <a:pt x="650" y="3"/>
                  <a:pt x="608" y="3"/>
                  <a:pt x="570" y="3"/>
                </a:cubicBezTo>
                <a:cubicBezTo>
                  <a:pt x="528" y="3"/>
                  <a:pt x="454" y="0"/>
                  <a:pt x="435" y="0"/>
                </a:cubicBezTo>
                <a:lnTo>
                  <a:pt x="435" y="45"/>
                </a:lnTo>
                <a:cubicBezTo>
                  <a:pt x="464" y="48"/>
                  <a:pt x="477" y="64"/>
                  <a:pt x="477" y="86"/>
                </a:cubicBezTo>
                <a:cubicBezTo>
                  <a:pt x="477" y="109"/>
                  <a:pt x="461" y="128"/>
                  <a:pt x="454" y="138"/>
                </a:cubicBezTo>
                <a:lnTo>
                  <a:pt x="368" y="246"/>
                </a:lnTo>
                <a:lnTo>
                  <a:pt x="256" y="106"/>
                </a:lnTo>
                <a:cubicBezTo>
                  <a:pt x="243" y="90"/>
                  <a:pt x="243" y="86"/>
                  <a:pt x="243" y="80"/>
                </a:cubicBezTo>
                <a:cubicBezTo>
                  <a:pt x="243" y="58"/>
                  <a:pt x="266" y="45"/>
                  <a:pt x="294" y="45"/>
                </a:cubicBezTo>
                <a:lnTo>
                  <a:pt x="294" y="0"/>
                </a:lnTo>
                <a:cubicBezTo>
                  <a:pt x="256" y="0"/>
                  <a:pt x="163" y="3"/>
                  <a:pt x="141" y="3"/>
                </a:cubicBezTo>
                <a:cubicBezTo>
                  <a:pt x="112" y="3"/>
                  <a:pt x="45" y="3"/>
                  <a:pt x="6" y="0"/>
                </a:cubicBezTo>
                <a:lnTo>
                  <a:pt x="6" y="45"/>
                </a:lnTo>
                <a:cubicBezTo>
                  <a:pt x="106" y="45"/>
                  <a:pt x="109" y="45"/>
                  <a:pt x="173" y="131"/>
                </a:cubicBezTo>
                <a:lnTo>
                  <a:pt x="314" y="314"/>
                </a:lnTo>
                <a:lnTo>
                  <a:pt x="179" y="480"/>
                </a:lnTo>
                <a:cubicBezTo>
                  <a:pt x="112" y="563"/>
                  <a:pt x="29" y="566"/>
                  <a:pt x="0" y="566"/>
                </a:cubicBezTo>
                <a:lnTo>
                  <a:pt x="0" y="608"/>
                </a:lnTo>
                <a:cubicBezTo>
                  <a:pt x="35" y="605"/>
                  <a:pt x="80" y="605"/>
                  <a:pt x="118" y="605"/>
                </a:cubicBezTo>
                <a:cubicBezTo>
                  <a:pt x="157" y="605"/>
                  <a:pt x="218" y="608"/>
                  <a:pt x="253" y="608"/>
                </a:cubicBezTo>
                <a:lnTo>
                  <a:pt x="253" y="566"/>
                </a:lnTo>
                <a:cubicBezTo>
                  <a:pt x="221" y="560"/>
                  <a:pt x="211" y="544"/>
                  <a:pt x="211" y="522"/>
                </a:cubicBezTo>
                <a:cubicBezTo>
                  <a:pt x="211" y="490"/>
                  <a:pt x="253" y="445"/>
                  <a:pt x="336" y="342"/>
                </a:cubicBezTo>
                <a:lnTo>
                  <a:pt x="445" y="483"/>
                </a:lnTo>
                <a:cubicBezTo>
                  <a:pt x="458" y="499"/>
                  <a:pt x="474" y="522"/>
                  <a:pt x="474" y="531"/>
                </a:cubicBezTo>
                <a:cubicBezTo>
                  <a:pt x="474" y="544"/>
                  <a:pt x="461" y="563"/>
                  <a:pt x="422" y="566"/>
                </a:cubicBezTo>
                <a:lnTo>
                  <a:pt x="422" y="608"/>
                </a:lnTo>
                <a:cubicBezTo>
                  <a:pt x="467" y="608"/>
                  <a:pt x="544" y="605"/>
                  <a:pt x="576" y="605"/>
                </a:cubicBezTo>
                <a:cubicBezTo>
                  <a:pt x="614" y="605"/>
                  <a:pt x="669" y="605"/>
                  <a:pt x="710" y="608"/>
                </a:cubicBezTo>
                <a:lnTo>
                  <a:pt x="710" y="566"/>
                </a:lnTo>
                <a:cubicBezTo>
                  <a:pt x="637" y="566"/>
                  <a:pt x="611" y="563"/>
                  <a:pt x="576" y="522"/>
                </a:cubicBezTo>
                <a:lnTo>
                  <a:pt x="387" y="27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11" name="Freeform 56"/>
          <p:cNvSpPr/>
          <p:nvPr/>
        </p:nvSpPr>
        <p:spPr>
          <a:xfrm>
            <a:off x="2950560" y="4734000"/>
            <a:ext cx="251640" cy="322920"/>
          </a:xfrm>
          <a:custGeom>
            <a:avLst/>
            <a:gdLst/>
            <a:ahLst/>
            <a:rect l="0" t="0" r="r" b="b"/>
            <a:pathLst>
              <a:path w="699" h="897">
                <a:moveTo>
                  <a:pt x="205" y="93"/>
                </a:moveTo>
                <a:lnTo>
                  <a:pt x="205" y="0"/>
                </a:ln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09" y="67"/>
                  <a:pt x="109" y="131"/>
                </a:cubicBezTo>
                <a:lnTo>
                  <a:pt x="109" y="791"/>
                </a:lnTo>
                <a:cubicBezTo>
                  <a:pt x="109" y="855"/>
                  <a:pt x="96" y="855"/>
                  <a:pt x="0" y="855"/>
                </a:cubicBezTo>
                <a:lnTo>
                  <a:pt x="0" y="896"/>
                </a:lnTo>
                <a:cubicBezTo>
                  <a:pt x="48" y="896"/>
                  <a:pt x="122" y="893"/>
                  <a:pt x="157" y="893"/>
                </a:cubicBezTo>
                <a:cubicBezTo>
                  <a:pt x="195" y="893"/>
                  <a:pt x="269" y="896"/>
                  <a:pt x="317" y="896"/>
                </a:cubicBezTo>
                <a:lnTo>
                  <a:pt x="317" y="855"/>
                </a:lnTo>
                <a:cubicBezTo>
                  <a:pt x="224" y="855"/>
                  <a:pt x="208" y="855"/>
                  <a:pt x="208" y="791"/>
                </a:cubicBezTo>
                <a:lnTo>
                  <a:pt x="208" y="554"/>
                </a:lnTo>
                <a:lnTo>
                  <a:pt x="208" y="541"/>
                </a:lnTo>
                <a:cubicBezTo>
                  <a:pt x="214" y="563"/>
                  <a:pt x="275" y="640"/>
                  <a:pt x="381" y="640"/>
                </a:cubicBezTo>
                <a:cubicBezTo>
                  <a:pt x="550" y="640"/>
                  <a:pt x="698" y="502"/>
                  <a:pt x="698" y="320"/>
                </a:cubicBezTo>
                <a:cubicBezTo>
                  <a:pt x="698" y="141"/>
                  <a:pt x="560" y="0"/>
                  <a:pt x="400" y="0"/>
                </a:cubicBezTo>
                <a:cubicBezTo>
                  <a:pt x="291" y="0"/>
                  <a:pt x="230" y="61"/>
                  <a:pt x="205" y="93"/>
                </a:cubicBezTo>
              </a:path>
              <a:path w="372" h="574">
                <a:moveTo>
                  <a:pt x="0" y="429"/>
                </a:moveTo>
                <a:lnTo>
                  <a:pt x="0" y="112"/>
                </a:lnTo>
                <a:cubicBezTo>
                  <a:pt x="42" y="42"/>
                  <a:pt x="109" y="0"/>
                  <a:pt x="182" y="0"/>
                </a:cubicBezTo>
                <a:cubicBezTo>
                  <a:pt x="285" y="0"/>
                  <a:pt x="371" y="125"/>
                  <a:pt x="371" y="285"/>
                </a:cubicBezTo>
                <a:cubicBezTo>
                  <a:pt x="371" y="455"/>
                  <a:pt x="272" y="573"/>
                  <a:pt x="166" y="573"/>
                </a:cubicBezTo>
                <a:cubicBezTo>
                  <a:pt x="112" y="573"/>
                  <a:pt x="58" y="544"/>
                  <a:pt x="19" y="487"/>
                </a:cubicBezTo>
                <a:cubicBezTo>
                  <a:pt x="0" y="458"/>
                  <a:pt x="0" y="455"/>
                  <a:pt x="0" y="429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12" name="Freeform 57"/>
          <p:cNvSpPr/>
          <p:nvPr/>
        </p:nvSpPr>
        <p:spPr>
          <a:xfrm>
            <a:off x="3378960" y="4527720"/>
            <a:ext cx="133920" cy="608760"/>
          </a:xfrm>
          <a:custGeom>
            <a:avLst/>
            <a:gdLst/>
            <a:ahLst/>
            <a:rect l="0" t="0" r="r" b="b"/>
            <a:pathLst>
              <a:path w="372" h="1691">
                <a:moveTo>
                  <a:pt x="371" y="1674"/>
                </a:moveTo>
                <a:cubicBezTo>
                  <a:pt x="371" y="1671"/>
                  <a:pt x="368" y="1667"/>
                  <a:pt x="365" y="1661"/>
                </a:cubicBezTo>
                <a:cubicBezTo>
                  <a:pt x="301" y="1594"/>
                  <a:pt x="202" y="1479"/>
                  <a:pt x="144" y="1248"/>
                </a:cubicBezTo>
                <a:cubicBezTo>
                  <a:pt x="112" y="1120"/>
                  <a:pt x="99" y="976"/>
                  <a:pt x="99" y="845"/>
                </a:cubicBezTo>
                <a:cubicBezTo>
                  <a:pt x="99" y="474"/>
                  <a:pt x="186" y="214"/>
                  <a:pt x="358" y="32"/>
                </a:cubicBezTo>
                <a:cubicBezTo>
                  <a:pt x="371" y="19"/>
                  <a:pt x="371" y="16"/>
                  <a:pt x="371" y="13"/>
                </a:cubicBezTo>
                <a:cubicBezTo>
                  <a:pt x="371" y="0"/>
                  <a:pt x="358" y="0"/>
                  <a:pt x="352" y="0"/>
                </a:cubicBezTo>
                <a:cubicBezTo>
                  <a:pt x="333" y="0"/>
                  <a:pt x="256" y="83"/>
                  <a:pt x="237" y="106"/>
                </a:cubicBezTo>
                <a:cubicBezTo>
                  <a:pt x="93" y="275"/>
                  <a:pt x="0" y="531"/>
                  <a:pt x="0" y="845"/>
                </a:cubicBezTo>
                <a:cubicBezTo>
                  <a:pt x="0" y="1043"/>
                  <a:pt x="35" y="1328"/>
                  <a:pt x="221" y="1565"/>
                </a:cubicBezTo>
                <a:cubicBezTo>
                  <a:pt x="237" y="1581"/>
                  <a:pt x="326" y="1690"/>
                  <a:pt x="352" y="1690"/>
                </a:cubicBezTo>
                <a:cubicBezTo>
                  <a:pt x="358" y="1690"/>
                  <a:pt x="371" y="1690"/>
                  <a:pt x="371" y="167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13" name="Freeform 58"/>
          <p:cNvSpPr/>
          <p:nvPr/>
        </p:nvSpPr>
        <p:spPr>
          <a:xfrm>
            <a:off x="3688920" y="482148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14" name="Freeform 59"/>
          <p:cNvSpPr/>
          <p:nvPr/>
        </p:nvSpPr>
        <p:spPr>
          <a:xfrm>
            <a:off x="4541400" y="4272840"/>
            <a:ext cx="171000" cy="344880"/>
          </a:xfrm>
          <a:custGeom>
            <a:avLst/>
            <a:gdLst/>
            <a:ahLst/>
            <a:rect l="0" t="0" r="r" b="b"/>
            <a:pathLst>
              <a:path w="475" h="958">
                <a:moveTo>
                  <a:pt x="298" y="0"/>
                </a:moveTo>
                <a:lnTo>
                  <a:pt x="269" y="0"/>
                </a:lnTo>
                <a:cubicBezTo>
                  <a:pt x="186" y="86"/>
                  <a:pt x="67" y="90"/>
                  <a:pt x="0" y="93"/>
                </a:cubicBezTo>
                <a:lnTo>
                  <a:pt x="0" y="176"/>
                </a:lnTo>
                <a:cubicBezTo>
                  <a:pt x="48" y="173"/>
                  <a:pt x="115" y="170"/>
                  <a:pt x="186" y="141"/>
                </a:cubicBezTo>
                <a:lnTo>
                  <a:pt x="186" y="874"/>
                </a:lnTo>
                <a:lnTo>
                  <a:pt x="10" y="874"/>
                </a:lnTo>
                <a:lnTo>
                  <a:pt x="10" y="957"/>
                </a:lnTo>
                <a:lnTo>
                  <a:pt x="474" y="957"/>
                </a:lnTo>
                <a:lnTo>
                  <a:pt x="474" y="874"/>
                </a:lnTo>
                <a:lnTo>
                  <a:pt x="298" y="874"/>
                </a:lnTo>
                <a:lnTo>
                  <a:pt x="298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15" name="Freeform 60"/>
          <p:cNvSpPr/>
          <p:nvPr/>
        </p:nvSpPr>
        <p:spPr>
          <a:xfrm>
            <a:off x="4235040" y="4966560"/>
            <a:ext cx="207720" cy="344880"/>
          </a:xfrm>
          <a:custGeom>
            <a:avLst/>
            <a:gdLst/>
            <a:ahLst/>
            <a:rect l="0" t="0" r="r" b="b"/>
            <a:pathLst>
              <a:path w="577" h="958">
                <a:moveTo>
                  <a:pt x="186" y="691"/>
                </a:moveTo>
                <a:lnTo>
                  <a:pt x="13" y="867"/>
                </a:lnTo>
                <a:lnTo>
                  <a:pt x="13" y="957"/>
                </a:lnTo>
                <a:lnTo>
                  <a:pt x="576" y="957"/>
                </a:lnTo>
                <a:lnTo>
                  <a:pt x="576" y="858"/>
                </a:lnTo>
                <a:lnTo>
                  <a:pt x="317" y="858"/>
                </a:lnTo>
                <a:cubicBezTo>
                  <a:pt x="301" y="858"/>
                  <a:pt x="285" y="858"/>
                  <a:pt x="266" y="858"/>
                </a:cubicBezTo>
                <a:lnTo>
                  <a:pt x="112" y="858"/>
                </a:lnTo>
                <a:cubicBezTo>
                  <a:pt x="157" y="819"/>
                  <a:pt x="266" y="714"/>
                  <a:pt x="310" y="672"/>
                </a:cubicBezTo>
                <a:cubicBezTo>
                  <a:pt x="336" y="647"/>
                  <a:pt x="410" y="586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2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6"/>
                  <a:pt x="378" y="506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16" name="Freeform 61"/>
          <p:cNvSpPr/>
          <p:nvPr/>
        </p:nvSpPr>
        <p:spPr>
          <a:xfrm>
            <a:off x="4484880" y="5091120"/>
            <a:ext cx="268920" cy="225000"/>
          </a:xfrm>
          <a:custGeom>
            <a:avLst/>
            <a:gdLst/>
            <a:ahLst/>
            <a:rect l="0" t="0" r="r" b="b"/>
            <a:pathLst>
              <a:path w="747" h="625">
                <a:moveTo>
                  <a:pt x="678" y="83"/>
                </a:moveTo>
                <a:cubicBezTo>
                  <a:pt x="698" y="83"/>
                  <a:pt x="746" y="83"/>
                  <a:pt x="746" y="35"/>
                </a:cubicBezTo>
                <a:cubicBezTo>
                  <a:pt x="746" y="0"/>
                  <a:pt x="717" y="0"/>
                  <a:pt x="691" y="0"/>
                </a:cubicBezTo>
                <a:lnTo>
                  <a:pt x="371" y="0"/>
                </a:lnTo>
                <a:cubicBezTo>
                  <a:pt x="157" y="0"/>
                  <a:pt x="0" y="234"/>
                  <a:pt x="0" y="400"/>
                </a:cubicBezTo>
                <a:cubicBezTo>
                  <a:pt x="0" y="525"/>
                  <a:pt x="83" y="624"/>
                  <a:pt x="211" y="624"/>
                </a:cubicBezTo>
                <a:cubicBezTo>
                  <a:pt x="378" y="624"/>
                  <a:pt x="566" y="454"/>
                  <a:pt x="566" y="237"/>
                </a:cubicBezTo>
                <a:cubicBezTo>
                  <a:pt x="566" y="211"/>
                  <a:pt x="566" y="144"/>
                  <a:pt x="522" y="83"/>
                </a:cubicBezTo>
                <a:lnTo>
                  <a:pt x="678" y="83"/>
                </a:lnTo>
              </a:path>
              <a:path w="392" h="510">
                <a:moveTo>
                  <a:pt x="128" y="509"/>
                </a:moveTo>
                <a:cubicBezTo>
                  <a:pt x="58" y="509"/>
                  <a:pt x="0" y="461"/>
                  <a:pt x="0" y="359"/>
                </a:cubicBezTo>
                <a:cubicBezTo>
                  <a:pt x="0" y="317"/>
                  <a:pt x="20" y="199"/>
                  <a:pt x="68" y="115"/>
                </a:cubicBezTo>
                <a:cubicBezTo>
                  <a:pt x="128" y="19"/>
                  <a:pt x="212" y="0"/>
                  <a:pt x="260" y="0"/>
                </a:cubicBezTo>
                <a:cubicBezTo>
                  <a:pt x="378" y="0"/>
                  <a:pt x="391" y="93"/>
                  <a:pt x="391" y="135"/>
                </a:cubicBezTo>
                <a:cubicBezTo>
                  <a:pt x="391" y="202"/>
                  <a:pt x="362" y="317"/>
                  <a:pt x="314" y="391"/>
                </a:cubicBezTo>
                <a:cubicBezTo>
                  <a:pt x="260" y="474"/>
                  <a:pt x="183" y="509"/>
                  <a:pt x="128" y="509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17" name="Freeform 62"/>
          <p:cNvSpPr/>
          <p:nvPr/>
        </p:nvSpPr>
        <p:spPr>
          <a:xfrm>
            <a:off x="4789080" y="4895280"/>
            <a:ext cx="154800" cy="241200"/>
          </a:xfrm>
          <a:custGeom>
            <a:avLst/>
            <a:gdLst/>
            <a:ahLst/>
            <a:rect l="0" t="0" r="r" b="b"/>
            <a:pathLst>
              <a:path w="430" h="670">
                <a:moveTo>
                  <a:pt x="237" y="592"/>
                </a:moveTo>
                <a:cubicBezTo>
                  <a:pt x="224" y="592"/>
                  <a:pt x="214" y="595"/>
                  <a:pt x="202" y="595"/>
                </a:cubicBezTo>
                <a:lnTo>
                  <a:pt x="90" y="595"/>
                </a:lnTo>
                <a:lnTo>
                  <a:pt x="243" y="458"/>
                </a:lnTo>
                <a:cubicBezTo>
                  <a:pt x="259" y="442"/>
                  <a:pt x="307" y="406"/>
                  <a:pt x="326" y="390"/>
                </a:cubicBezTo>
                <a:cubicBezTo>
                  <a:pt x="371" y="352"/>
                  <a:pt x="429" y="301"/>
                  <a:pt x="429" y="214"/>
                </a:cubicBezTo>
                <a:cubicBezTo>
                  <a:pt x="429" y="102"/>
                  <a:pt x="346" y="0"/>
                  <a:pt x="205" y="0"/>
                </a:cubicBezTo>
                <a:cubicBezTo>
                  <a:pt x="99" y="0"/>
                  <a:pt x="35" y="58"/>
                  <a:pt x="0" y="157"/>
                </a:cubicBezTo>
                <a:lnTo>
                  <a:pt x="48" y="214"/>
                </a:lnTo>
                <a:cubicBezTo>
                  <a:pt x="70" y="131"/>
                  <a:pt x="106" y="67"/>
                  <a:pt x="189" y="67"/>
                </a:cubicBezTo>
                <a:cubicBezTo>
                  <a:pt x="275" y="67"/>
                  <a:pt x="336" y="128"/>
                  <a:pt x="336" y="214"/>
                </a:cubicBezTo>
                <a:cubicBezTo>
                  <a:pt x="336" y="298"/>
                  <a:pt x="288" y="346"/>
                  <a:pt x="230" y="400"/>
                </a:cubicBezTo>
                <a:cubicBezTo>
                  <a:pt x="208" y="419"/>
                  <a:pt x="157" y="464"/>
                  <a:pt x="134" y="483"/>
                </a:cubicBezTo>
                <a:cubicBezTo>
                  <a:pt x="106" y="509"/>
                  <a:pt x="38" y="576"/>
                  <a:pt x="10" y="602"/>
                </a:cubicBezTo>
                <a:lnTo>
                  <a:pt x="10" y="669"/>
                </a:lnTo>
                <a:lnTo>
                  <a:pt x="429" y="669"/>
                </a:lnTo>
                <a:lnTo>
                  <a:pt x="429" y="592"/>
                </a:lnTo>
                <a:lnTo>
                  <a:pt x="237" y="592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18" name="Freeform 63"/>
          <p:cNvSpPr/>
          <p:nvPr/>
        </p:nvSpPr>
        <p:spPr>
          <a:xfrm>
            <a:off x="5249880" y="46072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1"/>
                </a:lnTo>
                <a:cubicBezTo>
                  <a:pt x="112" y="935"/>
                  <a:pt x="96" y="935"/>
                  <a:pt x="0" y="935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5"/>
                </a:lnTo>
                <a:cubicBezTo>
                  <a:pt x="221" y="935"/>
                  <a:pt x="205" y="935"/>
                  <a:pt x="205" y="871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19" name="Freeform 64"/>
          <p:cNvSpPr/>
          <p:nvPr/>
        </p:nvSpPr>
        <p:spPr>
          <a:xfrm>
            <a:off x="5388120" y="473148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4">
                <a:moveTo>
                  <a:pt x="196" y="583"/>
                </a:moveTo>
                <a:cubicBezTo>
                  <a:pt x="135" y="583"/>
                  <a:pt x="74" y="551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3"/>
                  <a:pt x="196" y="583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20" name="Freeform 65"/>
          <p:cNvSpPr/>
          <p:nvPr/>
        </p:nvSpPr>
        <p:spPr>
          <a:xfrm>
            <a:off x="5640480" y="47293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5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6">
                <a:moveTo>
                  <a:pt x="240" y="265"/>
                </a:moveTo>
                <a:cubicBezTo>
                  <a:pt x="96" y="265"/>
                  <a:pt x="0" y="195"/>
                  <a:pt x="0" y="121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1"/>
                </a:cubicBezTo>
                <a:cubicBezTo>
                  <a:pt x="480" y="195"/>
                  <a:pt x="377" y="265"/>
                  <a:pt x="240" y="26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21" name="Freeform 66"/>
          <p:cNvSpPr/>
          <p:nvPr/>
        </p:nvSpPr>
        <p:spPr>
          <a:xfrm>
            <a:off x="5936400" y="457848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1395"/>
                </a:moveTo>
                <a:cubicBezTo>
                  <a:pt x="330" y="1392"/>
                  <a:pt x="330" y="1389"/>
                  <a:pt x="304" y="1363"/>
                </a:cubicBezTo>
                <a:cubicBezTo>
                  <a:pt x="128" y="1187"/>
                  <a:pt x="83" y="922"/>
                  <a:pt x="83" y="704"/>
                </a:cubicBezTo>
                <a:cubicBezTo>
                  <a:pt x="83" y="461"/>
                  <a:pt x="138" y="214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8"/>
                  <a:pt x="314" y="1408"/>
                </a:cubicBezTo>
                <a:cubicBezTo>
                  <a:pt x="323" y="1408"/>
                  <a:pt x="330" y="1405"/>
                  <a:pt x="330" y="139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22" name="Freeform 67"/>
          <p:cNvSpPr/>
          <p:nvPr/>
        </p:nvSpPr>
        <p:spPr>
          <a:xfrm>
            <a:off x="6104880" y="459792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1"/>
                  <a:pt x="0" y="784"/>
                </a:cubicBezTo>
                <a:cubicBezTo>
                  <a:pt x="0" y="919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2"/>
                </a:cubicBezTo>
                <a:cubicBezTo>
                  <a:pt x="352" y="278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3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2"/>
                  <a:pt x="0" y="407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23" name="Freeform 68"/>
          <p:cNvSpPr/>
          <p:nvPr/>
        </p:nvSpPr>
        <p:spPr>
          <a:xfrm>
            <a:off x="6342120" y="46072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24" name="Freeform 69"/>
          <p:cNvSpPr/>
          <p:nvPr/>
        </p:nvSpPr>
        <p:spPr>
          <a:xfrm>
            <a:off x="6806160" y="4663440"/>
            <a:ext cx="338040" cy="339120"/>
          </a:xfrm>
          <a:custGeom>
            <a:avLst/>
            <a:gdLst/>
            <a:ahLst/>
            <a:rect l="0" t="0" r="r" b="b"/>
            <a:pathLst>
              <a:path w="939" h="942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2"/>
                  <a:pt x="912" y="442"/>
                  <a:pt x="893" y="442"/>
                </a:cubicBezTo>
                <a:lnTo>
                  <a:pt x="499" y="442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2"/>
                </a:lnTo>
                <a:lnTo>
                  <a:pt x="48" y="442"/>
                </a:lnTo>
                <a:cubicBezTo>
                  <a:pt x="26" y="442"/>
                  <a:pt x="0" y="442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1"/>
                  <a:pt x="470" y="941"/>
                </a:cubicBezTo>
                <a:cubicBezTo>
                  <a:pt x="499" y="941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25" name="Freeform 70"/>
          <p:cNvSpPr/>
          <p:nvPr/>
        </p:nvSpPr>
        <p:spPr>
          <a:xfrm>
            <a:off x="7298280" y="46072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26" name="Freeform 71"/>
          <p:cNvSpPr/>
          <p:nvPr/>
        </p:nvSpPr>
        <p:spPr>
          <a:xfrm>
            <a:off x="7635960" y="479376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6"/>
                </a:cubicBezTo>
                <a:cubicBezTo>
                  <a:pt x="90" y="666"/>
                  <a:pt x="163" y="691"/>
                  <a:pt x="221" y="691"/>
                </a:cubicBezTo>
                <a:cubicBezTo>
                  <a:pt x="320" y="691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27" name="Freeform 72"/>
          <p:cNvSpPr/>
          <p:nvPr/>
        </p:nvSpPr>
        <p:spPr>
          <a:xfrm>
            <a:off x="7863840" y="457848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704"/>
                </a:moveTo>
                <a:cubicBezTo>
                  <a:pt x="330" y="595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4"/>
                  <a:pt x="195" y="1194"/>
                  <a:pt x="19" y="1370"/>
                </a:cubicBezTo>
                <a:cubicBezTo>
                  <a:pt x="0" y="1389"/>
                  <a:pt x="0" y="1392"/>
                  <a:pt x="0" y="1395"/>
                </a:cubicBezTo>
                <a:cubicBezTo>
                  <a:pt x="0" y="1405"/>
                  <a:pt x="6" y="1408"/>
                  <a:pt x="13" y="1408"/>
                </a:cubicBezTo>
                <a:cubicBezTo>
                  <a:pt x="29" y="1408"/>
                  <a:pt x="157" y="1312"/>
                  <a:pt x="240" y="1133"/>
                </a:cubicBezTo>
                <a:cubicBezTo>
                  <a:pt x="314" y="979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28" name="Freeform 73"/>
          <p:cNvSpPr/>
          <p:nvPr/>
        </p:nvSpPr>
        <p:spPr>
          <a:xfrm>
            <a:off x="8186400" y="482148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29" name="Freeform 74"/>
          <p:cNvSpPr/>
          <p:nvPr/>
        </p:nvSpPr>
        <p:spPr>
          <a:xfrm>
            <a:off x="8667000" y="46072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1"/>
                </a:lnTo>
                <a:cubicBezTo>
                  <a:pt x="112" y="935"/>
                  <a:pt x="96" y="935"/>
                  <a:pt x="0" y="935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5"/>
                </a:lnTo>
                <a:cubicBezTo>
                  <a:pt x="221" y="935"/>
                  <a:pt x="205" y="935"/>
                  <a:pt x="205" y="871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30" name="Freeform 75"/>
          <p:cNvSpPr/>
          <p:nvPr/>
        </p:nvSpPr>
        <p:spPr>
          <a:xfrm>
            <a:off x="8805240" y="473148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4">
                <a:moveTo>
                  <a:pt x="196" y="583"/>
                </a:moveTo>
                <a:cubicBezTo>
                  <a:pt x="135" y="583"/>
                  <a:pt x="74" y="551"/>
                  <a:pt x="36" y="486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3"/>
                  <a:pt x="196" y="583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31" name="Freeform 76"/>
          <p:cNvSpPr/>
          <p:nvPr/>
        </p:nvSpPr>
        <p:spPr>
          <a:xfrm>
            <a:off x="9057240" y="47293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4"/>
                  <a:pt x="0" y="695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6">
                <a:moveTo>
                  <a:pt x="240" y="265"/>
                </a:moveTo>
                <a:cubicBezTo>
                  <a:pt x="96" y="265"/>
                  <a:pt x="0" y="195"/>
                  <a:pt x="0" y="121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1"/>
                </a:cubicBezTo>
                <a:cubicBezTo>
                  <a:pt x="480" y="195"/>
                  <a:pt x="377" y="265"/>
                  <a:pt x="240" y="26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32" name="Freeform 77"/>
          <p:cNvSpPr/>
          <p:nvPr/>
        </p:nvSpPr>
        <p:spPr>
          <a:xfrm>
            <a:off x="9401760" y="460728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33" name="Freeform 78"/>
          <p:cNvSpPr/>
          <p:nvPr/>
        </p:nvSpPr>
        <p:spPr>
          <a:xfrm>
            <a:off x="9740520" y="479376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6"/>
                </a:cubicBezTo>
                <a:cubicBezTo>
                  <a:pt x="90" y="666"/>
                  <a:pt x="163" y="691"/>
                  <a:pt x="221" y="691"/>
                </a:cubicBezTo>
                <a:cubicBezTo>
                  <a:pt x="320" y="691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34" name="Freeform 79"/>
          <p:cNvSpPr/>
          <p:nvPr/>
        </p:nvSpPr>
        <p:spPr>
          <a:xfrm>
            <a:off x="10095480" y="4509360"/>
            <a:ext cx="154800" cy="241200"/>
          </a:xfrm>
          <a:custGeom>
            <a:avLst/>
            <a:gdLst/>
            <a:ahLst/>
            <a:rect l="0" t="0" r="r" b="b"/>
            <a:pathLst>
              <a:path w="430" h="670">
                <a:moveTo>
                  <a:pt x="237" y="592"/>
                </a:moveTo>
                <a:cubicBezTo>
                  <a:pt x="224" y="592"/>
                  <a:pt x="214" y="595"/>
                  <a:pt x="202" y="595"/>
                </a:cubicBezTo>
                <a:lnTo>
                  <a:pt x="90" y="595"/>
                </a:lnTo>
                <a:lnTo>
                  <a:pt x="243" y="458"/>
                </a:lnTo>
                <a:cubicBezTo>
                  <a:pt x="259" y="442"/>
                  <a:pt x="307" y="406"/>
                  <a:pt x="326" y="390"/>
                </a:cubicBezTo>
                <a:cubicBezTo>
                  <a:pt x="371" y="352"/>
                  <a:pt x="429" y="301"/>
                  <a:pt x="429" y="214"/>
                </a:cubicBezTo>
                <a:cubicBezTo>
                  <a:pt x="429" y="102"/>
                  <a:pt x="346" y="0"/>
                  <a:pt x="205" y="0"/>
                </a:cubicBezTo>
                <a:cubicBezTo>
                  <a:pt x="99" y="0"/>
                  <a:pt x="35" y="58"/>
                  <a:pt x="0" y="157"/>
                </a:cubicBezTo>
                <a:lnTo>
                  <a:pt x="48" y="214"/>
                </a:lnTo>
                <a:cubicBezTo>
                  <a:pt x="70" y="131"/>
                  <a:pt x="106" y="67"/>
                  <a:pt x="189" y="67"/>
                </a:cubicBezTo>
                <a:cubicBezTo>
                  <a:pt x="275" y="67"/>
                  <a:pt x="336" y="128"/>
                  <a:pt x="336" y="214"/>
                </a:cubicBezTo>
                <a:cubicBezTo>
                  <a:pt x="336" y="298"/>
                  <a:pt x="288" y="346"/>
                  <a:pt x="230" y="400"/>
                </a:cubicBezTo>
                <a:cubicBezTo>
                  <a:pt x="208" y="419"/>
                  <a:pt x="157" y="464"/>
                  <a:pt x="134" y="483"/>
                </a:cubicBezTo>
                <a:cubicBezTo>
                  <a:pt x="106" y="509"/>
                  <a:pt x="38" y="576"/>
                  <a:pt x="10" y="602"/>
                </a:cubicBezTo>
                <a:lnTo>
                  <a:pt x="10" y="669"/>
                </a:lnTo>
                <a:lnTo>
                  <a:pt x="429" y="669"/>
                </a:lnTo>
                <a:lnTo>
                  <a:pt x="429" y="592"/>
                </a:lnTo>
                <a:lnTo>
                  <a:pt x="237" y="592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35" name="Freeform 80"/>
          <p:cNvSpPr/>
          <p:nvPr/>
        </p:nvSpPr>
        <p:spPr>
          <a:xfrm>
            <a:off x="10315440" y="4527720"/>
            <a:ext cx="133920" cy="608760"/>
          </a:xfrm>
          <a:custGeom>
            <a:avLst/>
            <a:gdLst/>
            <a:ahLst/>
            <a:rect l="0" t="0" r="r" b="b"/>
            <a:pathLst>
              <a:path w="372" h="1691">
                <a:moveTo>
                  <a:pt x="371" y="845"/>
                </a:moveTo>
                <a:cubicBezTo>
                  <a:pt x="371" y="647"/>
                  <a:pt x="336" y="362"/>
                  <a:pt x="150" y="125"/>
                </a:cubicBezTo>
                <a:cubicBezTo>
                  <a:pt x="134" y="106"/>
                  <a:pt x="42" y="0"/>
                  <a:pt x="16" y="0"/>
                </a:cubicBezTo>
                <a:cubicBezTo>
                  <a:pt x="10" y="0"/>
                  <a:pt x="0" y="3"/>
                  <a:pt x="0" y="13"/>
                </a:cubicBezTo>
                <a:cubicBezTo>
                  <a:pt x="0" y="19"/>
                  <a:pt x="3" y="22"/>
                  <a:pt x="10" y="29"/>
                </a:cubicBezTo>
                <a:cubicBezTo>
                  <a:pt x="77" y="102"/>
                  <a:pt x="170" y="214"/>
                  <a:pt x="227" y="438"/>
                </a:cubicBezTo>
                <a:cubicBezTo>
                  <a:pt x="259" y="566"/>
                  <a:pt x="272" y="714"/>
                  <a:pt x="272" y="845"/>
                </a:cubicBezTo>
                <a:cubicBezTo>
                  <a:pt x="272" y="986"/>
                  <a:pt x="259" y="1130"/>
                  <a:pt x="224" y="1267"/>
                </a:cubicBezTo>
                <a:cubicBezTo>
                  <a:pt x="170" y="1466"/>
                  <a:pt x="86" y="1578"/>
                  <a:pt x="13" y="1658"/>
                </a:cubicBezTo>
                <a:cubicBezTo>
                  <a:pt x="0" y="1671"/>
                  <a:pt x="0" y="1671"/>
                  <a:pt x="0" y="1674"/>
                </a:cubicBezTo>
                <a:cubicBezTo>
                  <a:pt x="0" y="1687"/>
                  <a:pt x="10" y="1690"/>
                  <a:pt x="16" y="1690"/>
                </a:cubicBezTo>
                <a:cubicBezTo>
                  <a:pt x="38" y="1690"/>
                  <a:pt x="115" y="1603"/>
                  <a:pt x="134" y="1584"/>
                </a:cubicBezTo>
                <a:cubicBezTo>
                  <a:pt x="278" y="1411"/>
                  <a:pt x="371" y="1159"/>
                  <a:pt x="371" y="84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36" name="Freeform 81"/>
          <p:cNvSpPr/>
          <p:nvPr/>
        </p:nvSpPr>
        <p:spPr>
          <a:xfrm>
            <a:off x="10568880" y="4904280"/>
            <a:ext cx="60120" cy="152280"/>
          </a:xfrm>
          <a:custGeom>
            <a:avLst/>
            <a:gdLst/>
            <a:ahLst/>
            <a:rect l="0" t="0" r="r" b="b"/>
            <a:pathLst>
              <a:path w="167" h="423">
                <a:moveTo>
                  <a:pt x="166" y="147"/>
                </a:moveTo>
                <a:cubicBezTo>
                  <a:pt x="166" y="54"/>
                  <a:pt x="131" y="0"/>
                  <a:pt x="77" y="0"/>
                </a:cubicBezTo>
                <a:cubicBezTo>
                  <a:pt x="29" y="0"/>
                  <a:pt x="0" y="35"/>
                  <a:pt x="0" y="74"/>
                </a:cubicBezTo>
                <a:cubicBezTo>
                  <a:pt x="0" y="112"/>
                  <a:pt x="29" y="150"/>
                  <a:pt x="77" y="150"/>
                </a:cubicBezTo>
                <a:cubicBezTo>
                  <a:pt x="93" y="150"/>
                  <a:pt x="112" y="144"/>
                  <a:pt x="125" y="131"/>
                </a:cubicBezTo>
                <a:cubicBezTo>
                  <a:pt x="131" y="128"/>
                  <a:pt x="131" y="128"/>
                  <a:pt x="134" y="128"/>
                </a:cubicBezTo>
                <a:cubicBezTo>
                  <a:pt x="134" y="128"/>
                  <a:pt x="138" y="128"/>
                  <a:pt x="138" y="147"/>
                </a:cubicBezTo>
                <a:cubicBezTo>
                  <a:pt x="138" y="253"/>
                  <a:pt x="86" y="339"/>
                  <a:pt x="38" y="384"/>
                </a:cubicBezTo>
                <a:cubicBezTo>
                  <a:pt x="22" y="400"/>
                  <a:pt x="22" y="403"/>
                  <a:pt x="22" y="406"/>
                </a:cubicBezTo>
                <a:cubicBezTo>
                  <a:pt x="22" y="419"/>
                  <a:pt x="29" y="422"/>
                  <a:pt x="38" y="422"/>
                </a:cubicBezTo>
                <a:cubicBezTo>
                  <a:pt x="54" y="422"/>
                  <a:pt x="166" y="314"/>
                  <a:pt x="166" y="147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37" name="Freeform 82"/>
          <p:cNvSpPr/>
          <p:nvPr/>
        </p:nvSpPr>
        <p:spPr>
          <a:xfrm>
            <a:off x="1875600" y="570996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1395"/>
                </a:moveTo>
                <a:cubicBezTo>
                  <a:pt x="330" y="1392"/>
                  <a:pt x="330" y="1389"/>
                  <a:pt x="304" y="1363"/>
                </a:cubicBezTo>
                <a:cubicBezTo>
                  <a:pt x="128" y="1187"/>
                  <a:pt x="83" y="922"/>
                  <a:pt x="83" y="704"/>
                </a:cubicBezTo>
                <a:cubicBezTo>
                  <a:pt x="83" y="461"/>
                  <a:pt x="138" y="214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6"/>
                  <a:pt x="0" y="704"/>
                </a:cubicBezTo>
                <a:cubicBezTo>
                  <a:pt x="0" y="816"/>
                  <a:pt x="16" y="986"/>
                  <a:pt x="93" y="1146"/>
                </a:cubicBezTo>
                <a:cubicBezTo>
                  <a:pt x="179" y="1319"/>
                  <a:pt x="301" y="1408"/>
                  <a:pt x="314" y="1408"/>
                </a:cubicBezTo>
                <a:cubicBezTo>
                  <a:pt x="323" y="1408"/>
                  <a:pt x="330" y="1405"/>
                  <a:pt x="330" y="139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38" name="Freeform 83"/>
          <p:cNvSpPr/>
          <p:nvPr/>
        </p:nvSpPr>
        <p:spPr>
          <a:xfrm>
            <a:off x="2043720" y="5729400"/>
            <a:ext cx="208800" cy="367920"/>
          </a:xfrm>
          <a:custGeom>
            <a:avLst/>
            <a:gdLst/>
            <a:ahLst/>
            <a:rect l="0" t="0" r="r" b="b"/>
            <a:pathLst>
              <a:path w="580" h="1022">
                <a:moveTo>
                  <a:pt x="314" y="387"/>
                </a:moveTo>
                <a:cubicBezTo>
                  <a:pt x="138" y="429"/>
                  <a:pt x="0" y="611"/>
                  <a:pt x="0" y="784"/>
                </a:cubicBezTo>
                <a:cubicBezTo>
                  <a:pt x="0" y="919"/>
                  <a:pt x="90" y="1021"/>
                  <a:pt x="224" y="1021"/>
                </a:cubicBezTo>
                <a:cubicBezTo>
                  <a:pt x="387" y="1021"/>
                  <a:pt x="506" y="797"/>
                  <a:pt x="506" y="605"/>
                </a:cubicBezTo>
                <a:cubicBezTo>
                  <a:pt x="506" y="477"/>
                  <a:pt x="448" y="403"/>
                  <a:pt x="400" y="342"/>
                </a:cubicBezTo>
                <a:cubicBezTo>
                  <a:pt x="352" y="278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4">
                <a:moveTo>
                  <a:pt x="244" y="0"/>
                </a:moveTo>
                <a:cubicBezTo>
                  <a:pt x="279" y="67"/>
                  <a:pt x="324" y="144"/>
                  <a:pt x="324" y="243"/>
                </a:cubicBezTo>
                <a:cubicBezTo>
                  <a:pt x="324" y="336"/>
                  <a:pt x="269" y="573"/>
                  <a:pt x="138" y="573"/>
                </a:cubicBezTo>
                <a:cubicBezTo>
                  <a:pt x="61" y="573"/>
                  <a:pt x="0" y="512"/>
                  <a:pt x="0" y="407"/>
                </a:cubicBezTo>
                <a:cubicBezTo>
                  <a:pt x="0" y="317"/>
                  <a:pt x="55" y="51"/>
                  <a:pt x="244" y="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39" name="Freeform 84"/>
          <p:cNvSpPr/>
          <p:nvPr/>
        </p:nvSpPr>
        <p:spPr>
          <a:xfrm>
            <a:off x="2280960" y="573876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40" name="Freeform 85"/>
          <p:cNvSpPr/>
          <p:nvPr/>
        </p:nvSpPr>
        <p:spPr>
          <a:xfrm>
            <a:off x="2786760" y="5816880"/>
            <a:ext cx="310320" cy="295200"/>
          </a:xfrm>
          <a:custGeom>
            <a:avLst/>
            <a:gdLst/>
            <a:ahLst/>
            <a:rect l="0" t="0" r="r" b="b"/>
            <a:pathLst>
              <a:path w="862" h="820">
                <a:moveTo>
                  <a:pt x="835" y="442"/>
                </a:moveTo>
                <a:cubicBezTo>
                  <a:pt x="851" y="432"/>
                  <a:pt x="861" y="426"/>
                  <a:pt x="861" y="410"/>
                </a:cubicBezTo>
                <a:cubicBezTo>
                  <a:pt x="861" y="394"/>
                  <a:pt x="851" y="384"/>
                  <a:pt x="835" y="378"/>
                </a:cubicBezTo>
                <a:lnTo>
                  <a:pt x="54" y="10"/>
                </a:lnTo>
                <a:cubicBezTo>
                  <a:pt x="35" y="0"/>
                  <a:pt x="32" y="0"/>
                  <a:pt x="29" y="0"/>
                </a:cubicBezTo>
                <a:cubicBezTo>
                  <a:pt x="13" y="0"/>
                  <a:pt x="0" y="13"/>
                  <a:pt x="0" y="29"/>
                </a:cubicBezTo>
                <a:cubicBezTo>
                  <a:pt x="0" y="42"/>
                  <a:pt x="6" y="48"/>
                  <a:pt x="26" y="61"/>
                </a:cubicBezTo>
                <a:lnTo>
                  <a:pt x="768" y="410"/>
                </a:lnTo>
                <a:lnTo>
                  <a:pt x="26" y="759"/>
                </a:lnTo>
                <a:cubicBezTo>
                  <a:pt x="6" y="768"/>
                  <a:pt x="0" y="778"/>
                  <a:pt x="0" y="791"/>
                </a:cubicBezTo>
                <a:cubicBezTo>
                  <a:pt x="0" y="807"/>
                  <a:pt x="13" y="819"/>
                  <a:pt x="29" y="819"/>
                </a:cubicBezTo>
                <a:cubicBezTo>
                  <a:pt x="32" y="819"/>
                  <a:pt x="35" y="819"/>
                  <a:pt x="54" y="810"/>
                </a:cubicBezTo>
                <a:lnTo>
                  <a:pt x="835" y="442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41" name="Freeform 86"/>
          <p:cNvSpPr/>
          <p:nvPr/>
        </p:nvSpPr>
        <p:spPr>
          <a:xfrm>
            <a:off x="3321360" y="595296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42" name="Freeform 87"/>
          <p:cNvSpPr/>
          <p:nvPr/>
        </p:nvSpPr>
        <p:spPr>
          <a:xfrm>
            <a:off x="3686760" y="573876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8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43" name="Freeform 88"/>
          <p:cNvSpPr/>
          <p:nvPr/>
        </p:nvSpPr>
        <p:spPr>
          <a:xfrm>
            <a:off x="4025160" y="592524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6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6"/>
                </a:cubicBezTo>
                <a:cubicBezTo>
                  <a:pt x="90" y="666"/>
                  <a:pt x="163" y="691"/>
                  <a:pt x="221" y="691"/>
                </a:cubicBezTo>
                <a:cubicBezTo>
                  <a:pt x="320" y="691"/>
                  <a:pt x="374" y="634"/>
                  <a:pt x="403" y="570"/>
                </a:cubicBezTo>
                <a:cubicBezTo>
                  <a:pt x="438" y="499"/>
                  <a:pt x="442" y="410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8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10"/>
                  <a:pt x="247" y="474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644" name="Freeform 89"/>
          <p:cNvSpPr/>
          <p:nvPr/>
        </p:nvSpPr>
        <p:spPr>
          <a:xfrm>
            <a:off x="4252320" y="5709960"/>
            <a:ext cx="119160" cy="507240"/>
          </a:xfrm>
          <a:custGeom>
            <a:avLst/>
            <a:gdLst/>
            <a:ahLst/>
            <a:rect l="0" t="0" r="r" b="b"/>
            <a:pathLst>
              <a:path w="331" h="1409">
                <a:moveTo>
                  <a:pt x="330" y="704"/>
                </a:moveTo>
                <a:cubicBezTo>
                  <a:pt x="330" y="595"/>
                  <a:pt x="314" y="426"/>
                  <a:pt x="237" y="266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6"/>
                  <a:pt x="246" y="410"/>
                  <a:pt x="246" y="704"/>
                </a:cubicBezTo>
                <a:cubicBezTo>
                  <a:pt x="246" y="944"/>
                  <a:pt x="195" y="1194"/>
                  <a:pt x="19" y="1370"/>
                </a:cubicBezTo>
                <a:cubicBezTo>
                  <a:pt x="0" y="1389"/>
                  <a:pt x="0" y="1392"/>
                  <a:pt x="0" y="1395"/>
                </a:cubicBezTo>
                <a:cubicBezTo>
                  <a:pt x="0" y="1405"/>
                  <a:pt x="6" y="1408"/>
                  <a:pt x="13" y="1408"/>
                </a:cubicBezTo>
                <a:cubicBezTo>
                  <a:pt x="29" y="1408"/>
                  <a:pt x="157" y="1312"/>
                  <a:pt x="240" y="1133"/>
                </a:cubicBezTo>
                <a:cubicBezTo>
                  <a:pt x="314" y="979"/>
                  <a:pt x="330" y="823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HydroSWOT database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6" name="TextShape 2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Direct measurement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Stream gages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Results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Acknowledgments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NASA Jet Propulsion Lab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UMass Fluvial hydrology group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, </a:t>
            </a:r>
            <a:r>
              <a:rPr b="0" lang="en-US" sz="28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Dr. Colin Gleason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Shape 101" descr=""/>
          <p:cNvPicPr/>
          <p:nvPr/>
        </p:nvPicPr>
        <p:blipFill>
          <a:blip r:embed="rId1"/>
          <a:srcRect l="0" t="0" r="59594" b="0"/>
          <a:stretch/>
        </p:blipFill>
        <p:spPr>
          <a:xfrm>
            <a:off x="560880" y="4680360"/>
            <a:ext cx="6616080" cy="1290600"/>
          </a:xfrm>
          <a:prstGeom prst="rect">
            <a:avLst/>
          </a:prstGeom>
          <a:ln>
            <a:noFill/>
          </a:ln>
        </p:spPr>
      </p:pic>
      <p:pic>
        <p:nvPicPr>
          <p:cNvPr id="87" name="Shape 102" descr=""/>
          <p:cNvPicPr/>
          <p:nvPr/>
        </p:nvPicPr>
        <p:blipFill>
          <a:blip r:embed="rId2"/>
          <a:stretch/>
        </p:blipFill>
        <p:spPr>
          <a:xfrm>
            <a:off x="8289000" y="3727800"/>
            <a:ext cx="1980360" cy="190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How is Q measured?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TextShape 2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Direct measurement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Stream gages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57200" indent="-182520">
              <a:lnSpc>
                <a:spcPct val="90000"/>
              </a:lnSpc>
              <a:buClr>
                <a:srgbClr val="6f6f74"/>
              </a:buClr>
              <a:buFont typeface="Noto Sans Symbols"/>
              <a:buChar char="⚫"/>
            </a:pPr>
            <a:r>
              <a:rPr b="0" lang="en-US" sz="26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Great for USA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57200" indent="-182520">
              <a:lnSpc>
                <a:spcPct val="90000"/>
              </a:lnSpc>
              <a:buClr>
                <a:srgbClr val="6f6f74"/>
              </a:buClr>
              <a:buFont typeface="Noto Sans Symbols"/>
              <a:buChar char="⚫"/>
            </a:pPr>
            <a:r>
              <a:rPr b="0" lang="en-US" sz="26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Less great for Africa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0" name="Shape 160" descr=""/>
          <p:cNvPicPr/>
          <p:nvPr/>
        </p:nvPicPr>
        <p:blipFill>
          <a:blip r:embed="rId1"/>
          <a:srcRect l="0" t="17846" r="40811" b="12640"/>
          <a:stretch/>
        </p:blipFill>
        <p:spPr>
          <a:xfrm>
            <a:off x="5557680" y="1691280"/>
            <a:ext cx="5729040" cy="5047920"/>
          </a:xfrm>
          <a:prstGeom prst="rect">
            <a:avLst/>
          </a:prstGeom>
          <a:ln>
            <a:noFill/>
          </a:ln>
        </p:spPr>
      </p:pic>
      <p:sp>
        <p:nvSpPr>
          <p:cNvPr id="651" name="CustomShape 3"/>
          <p:cNvSpPr/>
          <p:nvPr/>
        </p:nvSpPr>
        <p:spPr>
          <a:xfrm>
            <a:off x="8150400" y="1959840"/>
            <a:ext cx="2927880" cy="159228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52" name="CustomShape 4"/>
          <p:cNvSpPr/>
          <p:nvPr/>
        </p:nvSpPr>
        <p:spPr>
          <a:xfrm>
            <a:off x="1029240" y="4215600"/>
            <a:ext cx="291780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Q = P – 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How is Q measured?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4" name="TextShape 2"/>
          <p:cNvSpPr txBox="1"/>
          <p:nvPr/>
        </p:nvSpPr>
        <p:spPr>
          <a:xfrm>
            <a:off x="1261440" y="1828800"/>
            <a:ext cx="480456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Direct measurement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Stream gages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Water-balance models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CustomShape 3"/>
          <p:cNvSpPr/>
          <p:nvPr/>
        </p:nvSpPr>
        <p:spPr>
          <a:xfrm>
            <a:off x="6939360" y="1828800"/>
            <a:ext cx="28062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Labor-intensive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56" name="CustomShape 4"/>
          <p:cNvSpPr/>
          <p:nvPr/>
        </p:nvSpPr>
        <p:spPr>
          <a:xfrm rot="10800000">
            <a:off x="6710760" y="2121120"/>
            <a:ext cx="130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c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57" name="CustomShape 5"/>
          <p:cNvSpPr/>
          <p:nvPr/>
        </p:nvSpPr>
        <p:spPr>
          <a:xfrm>
            <a:off x="6939000" y="2489400"/>
            <a:ext cx="332532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Labor-, $-intensive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58" name="CustomShape 6"/>
          <p:cNvSpPr/>
          <p:nvPr/>
        </p:nvSpPr>
        <p:spPr>
          <a:xfrm rot="10800000">
            <a:off x="6760800" y="2751120"/>
            <a:ext cx="22730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c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7"/>
          <p:cNvSpPr/>
          <p:nvPr/>
        </p:nvSpPr>
        <p:spPr>
          <a:xfrm>
            <a:off x="6950160" y="3099960"/>
            <a:ext cx="18126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Imprecise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60" name="CustomShape 8"/>
          <p:cNvSpPr/>
          <p:nvPr/>
        </p:nvSpPr>
        <p:spPr>
          <a:xfrm rot="10800000">
            <a:off x="6760800" y="3361680"/>
            <a:ext cx="130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c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61" name="CustomShape 9"/>
          <p:cNvSpPr/>
          <p:nvPr/>
        </p:nvSpPr>
        <p:spPr>
          <a:xfrm>
            <a:off x="6950160" y="3991680"/>
            <a:ext cx="294732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Insufficient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62" name="CustomShape 10"/>
          <p:cNvSpPr/>
          <p:nvPr/>
        </p:nvSpPr>
        <p:spPr>
          <a:xfrm rot="10800000">
            <a:off x="6760800" y="4253040"/>
            <a:ext cx="130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rgbClr val="ffc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How is Q measured?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TextShape 2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Direct measurement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Stream gages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Water-balance models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”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Flow laws”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57200" indent="-182520">
              <a:lnSpc>
                <a:spcPct val="90000"/>
              </a:lnSpc>
              <a:buClr>
                <a:srgbClr val="6f6f74"/>
              </a:buClr>
              <a:buFont typeface="Noto Sans Symbols"/>
              <a:buChar char="⚫"/>
            </a:pPr>
            <a:r>
              <a:rPr b="0" lang="en-US" sz="26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Relate Q to slope, bed material, channel geometry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TextShape 1"/>
          <p:cNvSpPr txBox="1"/>
          <p:nvPr/>
        </p:nvSpPr>
        <p:spPr>
          <a:xfrm>
            <a:off x="222480" y="303480"/>
            <a:ext cx="6321240" cy="1608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More on ”flow laws”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6" name="Shape 192" descr=""/>
          <p:cNvPicPr/>
          <p:nvPr/>
        </p:nvPicPr>
        <p:blipFill>
          <a:blip r:embed="rId1"/>
          <a:stretch/>
        </p:blipFill>
        <p:spPr>
          <a:xfrm>
            <a:off x="5339520" y="0"/>
            <a:ext cx="6860160" cy="6861960"/>
          </a:xfrm>
          <a:prstGeom prst="rect">
            <a:avLst/>
          </a:prstGeom>
          <a:ln>
            <a:noFill/>
          </a:ln>
        </p:spPr>
      </p:pic>
      <p:sp>
        <p:nvSpPr>
          <p:cNvPr id="667" name="TextShape 2"/>
          <p:cNvSpPr txBox="1"/>
          <p:nvPr/>
        </p:nvSpPr>
        <p:spPr>
          <a:xfrm>
            <a:off x="513360" y="221148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8" name="Shape 194" descr=""/>
          <p:cNvPicPr/>
          <p:nvPr/>
        </p:nvPicPr>
        <p:blipFill>
          <a:blip r:embed="rId2"/>
          <a:stretch/>
        </p:blipFill>
        <p:spPr>
          <a:xfrm>
            <a:off x="-140760" y="3352680"/>
            <a:ext cx="5561280" cy="312876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Shape 199" descr=""/>
          <p:cNvPicPr/>
          <p:nvPr/>
        </p:nvPicPr>
        <p:blipFill>
          <a:blip r:embed="rId1"/>
          <a:stretch/>
        </p:blipFill>
        <p:spPr>
          <a:xfrm>
            <a:off x="360" y="0"/>
            <a:ext cx="12188520" cy="6857640"/>
          </a:xfrm>
          <a:prstGeom prst="rect">
            <a:avLst/>
          </a:prstGeom>
          <a:ln>
            <a:noFill/>
          </a:ln>
        </p:spPr>
      </p:pic>
      <p:sp>
        <p:nvSpPr>
          <p:cNvPr id="670" name="TextShape 1"/>
          <p:cNvSpPr txBox="1"/>
          <p:nvPr/>
        </p:nvSpPr>
        <p:spPr>
          <a:xfrm>
            <a:off x="1261440" y="365760"/>
            <a:ext cx="10418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Satellite Remote Sensing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1" name="TextShape 2"/>
          <p:cNvSpPr txBox="1"/>
          <p:nvPr/>
        </p:nvSpPr>
        <p:spPr>
          <a:xfrm>
            <a:off x="0" y="1828800"/>
            <a:ext cx="3930480" cy="43509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Pictures of Earth from space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E.G. LANDSAT (1972-present)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CustomShape 3"/>
          <p:cNvSpPr/>
          <p:nvPr/>
        </p:nvSpPr>
        <p:spPr>
          <a:xfrm>
            <a:off x="3718800" y="3262680"/>
            <a:ext cx="1038240" cy="2618280"/>
          </a:xfrm>
          <a:prstGeom prst="rightBrace">
            <a:avLst>
              <a:gd name="adj1" fmla="val 8333"/>
              <a:gd name="adj2" fmla="val 69841"/>
            </a:avLst>
          </a:prstGeom>
          <a:noFill/>
          <a:ln w="3816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73" name="CustomShape 4"/>
          <p:cNvSpPr/>
          <p:nvPr/>
        </p:nvSpPr>
        <p:spPr>
          <a:xfrm>
            <a:off x="4812840" y="4800600"/>
            <a:ext cx="567324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For any stream reach worldwide!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TextShape 1"/>
          <p:cNvSpPr txBox="1"/>
          <p:nvPr/>
        </p:nvSpPr>
        <p:spPr>
          <a:xfrm>
            <a:off x="332280" y="365760"/>
            <a:ext cx="1109412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Surface Water and Ocean Topography (SWOT)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5" name="TextShape 2"/>
          <p:cNvSpPr txBox="1"/>
          <p:nvPr/>
        </p:nvSpPr>
        <p:spPr>
          <a:xfrm>
            <a:off x="855000" y="5943600"/>
            <a:ext cx="8592840" cy="6523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76" name="Shape 211" descr=""/>
          <p:cNvPicPr/>
          <p:nvPr/>
        </p:nvPicPr>
        <p:blipFill>
          <a:blip r:embed="rId1"/>
          <a:srcRect l="30330" t="26664" r="38745" b="27255"/>
          <a:stretch/>
        </p:blipFill>
        <p:spPr>
          <a:xfrm>
            <a:off x="2908440" y="1793880"/>
            <a:ext cx="4826520" cy="404712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Can we get Q from SWOT measurements?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8" name="TextShape 2"/>
          <p:cNvSpPr txBox="1"/>
          <p:nvPr/>
        </p:nvSpPr>
        <p:spPr>
          <a:xfrm>
            <a:off x="855000" y="2016360"/>
            <a:ext cx="699588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(Using flow-law equations)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CustomShape 3"/>
          <p:cNvSpPr/>
          <p:nvPr/>
        </p:nvSpPr>
        <p:spPr>
          <a:xfrm>
            <a:off x="6998040" y="2769840"/>
            <a:ext cx="4204800" cy="1422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536" y="10285"/>
                </a:moveTo>
                <a:lnTo>
                  <a:pt x="7536" y="10285"/>
                </a:lnTo>
                <a:cubicBezTo>
                  <a:pt x="8695" y="10571"/>
                  <a:pt x="9868" y="10544"/>
                  <a:pt x="11014" y="11142"/>
                </a:cubicBezTo>
                <a:cubicBezTo>
                  <a:pt x="11526" y="11410"/>
                  <a:pt x="11965" y="12414"/>
                  <a:pt x="12463" y="12857"/>
                </a:cubicBezTo>
                <a:cubicBezTo>
                  <a:pt x="12935" y="13275"/>
                  <a:pt x="13432" y="13398"/>
                  <a:pt x="13913" y="13714"/>
                </a:cubicBezTo>
                <a:cubicBezTo>
                  <a:pt x="14301" y="13969"/>
                  <a:pt x="14685" y="14285"/>
                  <a:pt x="15072" y="14571"/>
                </a:cubicBezTo>
                <a:cubicBezTo>
                  <a:pt x="15458" y="15428"/>
                  <a:pt x="15822" y="16385"/>
                  <a:pt x="16231" y="17142"/>
                </a:cubicBezTo>
                <a:cubicBezTo>
                  <a:pt x="17050" y="18655"/>
                  <a:pt x="17415" y="18881"/>
                  <a:pt x="18260" y="19714"/>
                </a:cubicBezTo>
                <a:cubicBezTo>
                  <a:pt x="18647" y="20571"/>
                  <a:pt x="18998" y="21591"/>
                  <a:pt x="19420" y="22285"/>
                </a:cubicBezTo>
                <a:cubicBezTo>
                  <a:pt x="19875" y="23032"/>
                  <a:pt x="20428" y="23184"/>
                  <a:pt x="20869" y="24000"/>
                </a:cubicBezTo>
                <a:cubicBezTo>
                  <a:pt x="21217" y="24642"/>
                  <a:pt x="21427" y="25782"/>
                  <a:pt x="21739" y="26571"/>
                </a:cubicBezTo>
                <a:cubicBezTo>
                  <a:pt x="22105" y="27501"/>
                  <a:pt x="22505" y="28312"/>
                  <a:pt x="22898" y="29142"/>
                </a:cubicBezTo>
                <a:cubicBezTo>
                  <a:pt x="23851" y="31155"/>
                  <a:pt x="24930" y="32590"/>
                  <a:pt x="25507" y="36000"/>
                </a:cubicBezTo>
                <a:cubicBezTo>
                  <a:pt x="25700" y="37142"/>
                  <a:pt x="25911" y="38260"/>
                  <a:pt x="26086" y="39428"/>
                </a:cubicBezTo>
                <a:cubicBezTo>
                  <a:pt x="26298" y="40834"/>
                  <a:pt x="26417" y="42363"/>
                  <a:pt x="26666" y="43714"/>
                </a:cubicBezTo>
                <a:cubicBezTo>
                  <a:pt x="27000" y="45523"/>
                  <a:pt x="27467" y="47090"/>
                  <a:pt x="27826" y="48857"/>
                </a:cubicBezTo>
                <a:cubicBezTo>
                  <a:pt x="28474" y="52054"/>
                  <a:pt x="28760" y="53793"/>
                  <a:pt x="29565" y="56571"/>
                </a:cubicBezTo>
                <a:cubicBezTo>
                  <a:pt x="30659" y="60347"/>
                  <a:pt x="30326" y="57943"/>
                  <a:pt x="31304" y="62571"/>
                </a:cubicBezTo>
                <a:cubicBezTo>
                  <a:pt x="32271" y="67147"/>
                  <a:pt x="31539" y="67034"/>
                  <a:pt x="33623" y="71142"/>
                </a:cubicBezTo>
                <a:lnTo>
                  <a:pt x="35362" y="74571"/>
                </a:lnTo>
                <a:cubicBezTo>
                  <a:pt x="35555" y="75428"/>
                  <a:pt x="35695" y="76414"/>
                  <a:pt x="35942" y="77142"/>
                </a:cubicBezTo>
                <a:cubicBezTo>
                  <a:pt x="36412" y="78535"/>
                  <a:pt x="37440" y="79675"/>
                  <a:pt x="37971" y="80571"/>
                </a:cubicBezTo>
                <a:cubicBezTo>
                  <a:pt x="39401" y="82989"/>
                  <a:pt x="38341" y="81791"/>
                  <a:pt x="40000" y="84857"/>
                </a:cubicBezTo>
                <a:cubicBezTo>
                  <a:pt x="41229" y="87129"/>
                  <a:pt x="41234" y="86253"/>
                  <a:pt x="42608" y="88285"/>
                </a:cubicBezTo>
                <a:cubicBezTo>
                  <a:pt x="42920" y="88746"/>
                  <a:pt x="43175" y="89488"/>
                  <a:pt x="43478" y="90000"/>
                </a:cubicBezTo>
                <a:cubicBezTo>
                  <a:pt x="43853" y="90633"/>
                  <a:pt x="44271" y="91037"/>
                  <a:pt x="44637" y="91714"/>
                </a:cubicBezTo>
                <a:cubicBezTo>
                  <a:pt x="45393" y="93111"/>
                  <a:pt x="46780" y="96969"/>
                  <a:pt x="47536" y="97714"/>
                </a:cubicBezTo>
                <a:cubicBezTo>
                  <a:pt x="48115" y="98285"/>
                  <a:pt x="48728" y="98620"/>
                  <a:pt x="49275" y="99428"/>
                </a:cubicBezTo>
                <a:cubicBezTo>
                  <a:pt x="50594" y="101378"/>
                  <a:pt x="51724" y="104335"/>
                  <a:pt x="53043" y="106285"/>
                </a:cubicBezTo>
                <a:cubicBezTo>
                  <a:pt x="53429" y="106857"/>
                  <a:pt x="53798" y="107551"/>
                  <a:pt x="54202" y="108000"/>
                </a:cubicBezTo>
                <a:cubicBezTo>
                  <a:pt x="54945" y="108823"/>
                  <a:pt x="55531" y="108678"/>
                  <a:pt x="56231" y="109714"/>
                </a:cubicBezTo>
                <a:cubicBezTo>
                  <a:pt x="56543" y="110175"/>
                  <a:pt x="56789" y="110967"/>
                  <a:pt x="57101" y="111428"/>
                </a:cubicBezTo>
                <a:cubicBezTo>
                  <a:pt x="57374" y="111832"/>
                  <a:pt x="57690" y="111929"/>
                  <a:pt x="57971" y="112285"/>
                </a:cubicBezTo>
                <a:cubicBezTo>
                  <a:pt x="58368" y="112789"/>
                  <a:pt x="58720" y="113595"/>
                  <a:pt x="59130" y="114000"/>
                </a:cubicBezTo>
                <a:cubicBezTo>
                  <a:pt x="61171" y="116012"/>
                  <a:pt x="59930" y="113789"/>
                  <a:pt x="61449" y="115714"/>
                </a:cubicBezTo>
                <a:cubicBezTo>
                  <a:pt x="61846" y="116217"/>
                  <a:pt x="62194" y="117061"/>
                  <a:pt x="62608" y="117428"/>
                </a:cubicBezTo>
                <a:cubicBezTo>
                  <a:pt x="63171" y="117927"/>
                  <a:pt x="63771" y="117944"/>
                  <a:pt x="64347" y="118285"/>
                </a:cubicBezTo>
                <a:cubicBezTo>
                  <a:pt x="64738" y="118516"/>
                  <a:pt x="65116" y="118911"/>
                  <a:pt x="65507" y="119142"/>
                </a:cubicBezTo>
                <a:cubicBezTo>
                  <a:pt x="66083" y="119483"/>
                  <a:pt x="66666" y="119714"/>
                  <a:pt x="67246" y="120000"/>
                </a:cubicBezTo>
                <a:cubicBezTo>
                  <a:pt x="68792" y="119714"/>
                  <a:pt x="70342" y="119577"/>
                  <a:pt x="71884" y="119142"/>
                </a:cubicBezTo>
                <a:cubicBezTo>
                  <a:pt x="72374" y="119004"/>
                  <a:pt x="72845" y="118478"/>
                  <a:pt x="73333" y="118285"/>
                </a:cubicBezTo>
                <a:cubicBezTo>
                  <a:pt x="74295" y="117906"/>
                  <a:pt x="75266" y="117729"/>
                  <a:pt x="76231" y="117428"/>
                </a:cubicBezTo>
                <a:cubicBezTo>
                  <a:pt x="76863" y="117231"/>
                  <a:pt x="80421" y="116077"/>
                  <a:pt x="81159" y="115714"/>
                </a:cubicBezTo>
                <a:cubicBezTo>
                  <a:pt x="81552" y="115520"/>
                  <a:pt x="81928" y="115088"/>
                  <a:pt x="82318" y="114857"/>
                </a:cubicBezTo>
                <a:cubicBezTo>
                  <a:pt x="82895" y="114516"/>
                  <a:pt x="83481" y="114340"/>
                  <a:pt x="84057" y="114000"/>
                </a:cubicBezTo>
                <a:cubicBezTo>
                  <a:pt x="84448" y="113769"/>
                  <a:pt x="84828" y="113398"/>
                  <a:pt x="85217" y="113142"/>
                </a:cubicBezTo>
                <a:cubicBezTo>
                  <a:pt x="85698" y="112826"/>
                  <a:pt x="86188" y="112639"/>
                  <a:pt x="86666" y="112285"/>
                </a:cubicBezTo>
                <a:cubicBezTo>
                  <a:pt x="87349" y="111781"/>
                  <a:pt x="88017" y="111118"/>
                  <a:pt x="88695" y="110571"/>
                </a:cubicBezTo>
                <a:cubicBezTo>
                  <a:pt x="89812" y="109670"/>
                  <a:pt x="89737" y="109952"/>
                  <a:pt x="90724" y="108857"/>
                </a:cubicBezTo>
                <a:cubicBezTo>
                  <a:pt x="91211" y="108316"/>
                  <a:pt x="91686" y="107683"/>
                  <a:pt x="92173" y="107142"/>
                </a:cubicBezTo>
                <a:cubicBezTo>
                  <a:pt x="93005" y="106220"/>
                  <a:pt x="93289" y="106103"/>
                  <a:pt x="94202" y="105428"/>
                </a:cubicBezTo>
                <a:cubicBezTo>
                  <a:pt x="94492" y="104857"/>
                  <a:pt x="94760" y="104175"/>
                  <a:pt x="95072" y="103714"/>
                </a:cubicBezTo>
                <a:cubicBezTo>
                  <a:pt x="95345" y="103310"/>
                  <a:pt x="95687" y="103358"/>
                  <a:pt x="95942" y="102857"/>
                </a:cubicBezTo>
                <a:cubicBezTo>
                  <a:pt x="96283" y="102184"/>
                  <a:pt x="96521" y="101142"/>
                  <a:pt x="96811" y="100285"/>
                </a:cubicBezTo>
                <a:cubicBezTo>
                  <a:pt x="97365" y="95367"/>
                  <a:pt x="96704" y="99958"/>
                  <a:pt x="97971" y="95142"/>
                </a:cubicBezTo>
                <a:cubicBezTo>
                  <a:pt x="98398" y="93516"/>
                  <a:pt x="98743" y="91714"/>
                  <a:pt x="99130" y="90000"/>
                </a:cubicBezTo>
                <a:lnTo>
                  <a:pt x="99710" y="87428"/>
                </a:lnTo>
                <a:cubicBezTo>
                  <a:pt x="99903" y="86571"/>
                  <a:pt x="100043" y="85585"/>
                  <a:pt x="100289" y="84857"/>
                </a:cubicBezTo>
                <a:cubicBezTo>
                  <a:pt x="102830" y="77344"/>
                  <a:pt x="99721" y="86874"/>
                  <a:pt x="101739" y="79714"/>
                </a:cubicBezTo>
                <a:cubicBezTo>
                  <a:pt x="102001" y="78783"/>
                  <a:pt x="102341" y="78063"/>
                  <a:pt x="102608" y="77142"/>
                </a:cubicBezTo>
                <a:cubicBezTo>
                  <a:pt x="102923" y="76058"/>
                  <a:pt x="103201" y="74884"/>
                  <a:pt x="103478" y="73714"/>
                </a:cubicBezTo>
                <a:cubicBezTo>
                  <a:pt x="106504" y="60929"/>
                  <a:pt x="102270" y="78213"/>
                  <a:pt x="106376" y="60000"/>
                </a:cubicBezTo>
                <a:cubicBezTo>
                  <a:pt x="106570" y="59142"/>
                  <a:pt x="106800" y="58350"/>
                  <a:pt x="106956" y="57428"/>
                </a:cubicBezTo>
                <a:cubicBezTo>
                  <a:pt x="108063" y="50884"/>
                  <a:pt x="106013" y="59719"/>
                  <a:pt x="108115" y="51428"/>
                </a:cubicBezTo>
                <a:cubicBezTo>
                  <a:pt x="108212" y="50285"/>
                  <a:pt x="108227" y="49053"/>
                  <a:pt x="108405" y="48000"/>
                </a:cubicBezTo>
                <a:cubicBezTo>
                  <a:pt x="109678" y="40475"/>
                  <a:pt x="109708" y="45016"/>
                  <a:pt x="110724" y="36000"/>
                </a:cubicBezTo>
                <a:cubicBezTo>
                  <a:pt x="112181" y="23073"/>
                  <a:pt x="110216" y="39007"/>
                  <a:pt x="112463" y="25714"/>
                </a:cubicBezTo>
                <a:cubicBezTo>
                  <a:pt x="112818" y="23618"/>
                  <a:pt x="113111" y="21531"/>
                  <a:pt x="113623" y="19714"/>
                </a:cubicBezTo>
                <a:cubicBezTo>
                  <a:pt x="113885" y="18783"/>
                  <a:pt x="114241" y="18099"/>
                  <a:pt x="114492" y="17142"/>
                </a:cubicBezTo>
                <a:cubicBezTo>
                  <a:pt x="114920" y="15516"/>
                  <a:pt x="115159" y="13456"/>
                  <a:pt x="115652" y="12000"/>
                </a:cubicBezTo>
                <a:cubicBezTo>
                  <a:pt x="115942" y="11142"/>
                  <a:pt x="116270" y="10385"/>
                  <a:pt x="116521" y="9428"/>
                </a:cubicBezTo>
                <a:cubicBezTo>
                  <a:pt x="117141" y="7070"/>
                  <a:pt x="117639" y="3510"/>
                  <a:pt x="118550" y="1714"/>
                </a:cubicBezTo>
                <a:cubicBezTo>
                  <a:pt x="118804" y="1213"/>
                  <a:pt x="119136" y="1192"/>
                  <a:pt x="119420" y="857"/>
                </a:cubicBezTo>
                <a:cubicBezTo>
                  <a:pt x="119620" y="619"/>
                  <a:pt x="119806" y="285"/>
                  <a:pt x="120000" y="0"/>
                </a:cubicBezTo>
                <a:lnTo>
                  <a:pt x="0" y="0"/>
                </a:lnTo>
                <a:lnTo>
                  <a:pt x="7536" y="1028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80" name="CustomShape 4"/>
          <p:cNvSpPr/>
          <p:nvPr/>
        </p:nvSpPr>
        <p:spPr>
          <a:xfrm>
            <a:off x="6916680" y="4945320"/>
            <a:ext cx="4204800" cy="1422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536" y="10285"/>
                </a:moveTo>
                <a:lnTo>
                  <a:pt x="7536" y="10285"/>
                </a:lnTo>
                <a:cubicBezTo>
                  <a:pt x="8695" y="10571"/>
                  <a:pt x="9868" y="10544"/>
                  <a:pt x="11014" y="11142"/>
                </a:cubicBezTo>
                <a:cubicBezTo>
                  <a:pt x="11526" y="11410"/>
                  <a:pt x="11965" y="12414"/>
                  <a:pt x="12463" y="12857"/>
                </a:cubicBezTo>
                <a:cubicBezTo>
                  <a:pt x="12935" y="13275"/>
                  <a:pt x="13432" y="13398"/>
                  <a:pt x="13913" y="13714"/>
                </a:cubicBezTo>
                <a:cubicBezTo>
                  <a:pt x="14301" y="13969"/>
                  <a:pt x="14685" y="14285"/>
                  <a:pt x="15072" y="14571"/>
                </a:cubicBezTo>
                <a:cubicBezTo>
                  <a:pt x="15458" y="15428"/>
                  <a:pt x="15822" y="16385"/>
                  <a:pt x="16231" y="17142"/>
                </a:cubicBezTo>
                <a:cubicBezTo>
                  <a:pt x="17050" y="18655"/>
                  <a:pt x="17415" y="18881"/>
                  <a:pt x="18260" y="19714"/>
                </a:cubicBezTo>
                <a:cubicBezTo>
                  <a:pt x="18647" y="20571"/>
                  <a:pt x="18998" y="21591"/>
                  <a:pt x="19420" y="22285"/>
                </a:cubicBezTo>
                <a:cubicBezTo>
                  <a:pt x="19875" y="23032"/>
                  <a:pt x="20428" y="23184"/>
                  <a:pt x="20869" y="24000"/>
                </a:cubicBezTo>
                <a:cubicBezTo>
                  <a:pt x="21217" y="24642"/>
                  <a:pt x="21427" y="25782"/>
                  <a:pt x="21739" y="26571"/>
                </a:cubicBezTo>
                <a:cubicBezTo>
                  <a:pt x="22105" y="27501"/>
                  <a:pt x="22505" y="28312"/>
                  <a:pt x="22898" y="29142"/>
                </a:cubicBezTo>
                <a:cubicBezTo>
                  <a:pt x="23851" y="31155"/>
                  <a:pt x="24930" y="32590"/>
                  <a:pt x="25507" y="36000"/>
                </a:cubicBezTo>
                <a:cubicBezTo>
                  <a:pt x="25700" y="37142"/>
                  <a:pt x="25911" y="38260"/>
                  <a:pt x="26086" y="39428"/>
                </a:cubicBezTo>
                <a:cubicBezTo>
                  <a:pt x="26298" y="40834"/>
                  <a:pt x="26417" y="42363"/>
                  <a:pt x="26666" y="43714"/>
                </a:cubicBezTo>
                <a:cubicBezTo>
                  <a:pt x="27000" y="45523"/>
                  <a:pt x="27467" y="47090"/>
                  <a:pt x="27826" y="48857"/>
                </a:cubicBezTo>
                <a:cubicBezTo>
                  <a:pt x="28474" y="52054"/>
                  <a:pt x="28760" y="53793"/>
                  <a:pt x="29565" y="56571"/>
                </a:cubicBezTo>
                <a:cubicBezTo>
                  <a:pt x="30659" y="60347"/>
                  <a:pt x="30326" y="57943"/>
                  <a:pt x="31304" y="62571"/>
                </a:cubicBezTo>
                <a:cubicBezTo>
                  <a:pt x="32271" y="67147"/>
                  <a:pt x="31539" y="67034"/>
                  <a:pt x="33623" y="71142"/>
                </a:cubicBezTo>
                <a:lnTo>
                  <a:pt x="35362" y="74571"/>
                </a:lnTo>
                <a:cubicBezTo>
                  <a:pt x="35555" y="75428"/>
                  <a:pt x="35695" y="76414"/>
                  <a:pt x="35942" y="77142"/>
                </a:cubicBezTo>
                <a:cubicBezTo>
                  <a:pt x="36412" y="78535"/>
                  <a:pt x="37440" y="79675"/>
                  <a:pt x="37971" y="80571"/>
                </a:cubicBezTo>
                <a:cubicBezTo>
                  <a:pt x="39401" y="82989"/>
                  <a:pt x="38341" y="81791"/>
                  <a:pt x="40000" y="84857"/>
                </a:cubicBezTo>
                <a:cubicBezTo>
                  <a:pt x="41229" y="87129"/>
                  <a:pt x="41234" y="86253"/>
                  <a:pt x="42608" y="88285"/>
                </a:cubicBezTo>
                <a:cubicBezTo>
                  <a:pt x="42920" y="88746"/>
                  <a:pt x="43175" y="89488"/>
                  <a:pt x="43478" y="90000"/>
                </a:cubicBezTo>
                <a:cubicBezTo>
                  <a:pt x="43853" y="90633"/>
                  <a:pt x="44271" y="91037"/>
                  <a:pt x="44637" y="91714"/>
                </a:cubicBezTo>
                <a:cubicBezTo>
                  <a:pt x="45393" y="93111"/>
                  <a:pt x="46780" y="96969"/>
                  <a:pt x="47536" y="97714"/>
                </a:cubicBezTo>
                <a:cubicBezTo>
                  <a:pt x="48115" y="98285"/>
                  <a:pt x="48728" y="98620"/>
                  <a:pt x="49275" y="99428"/>
                </a:cubicBezTo>
                <a:cubicBezTo>
                  <a:pt x="50594" y="101378"/>
                  <a:pt x="51724" y="104335"/>
                  <a:pt x="53043" y="106285"/>
                </a:cubicBezTo>
                <a:cubicBezTo>
                  <a:pt x="53429" y="106857"/>
                  <a:pt x="53798" y="107551"/>
                  <a:pt x="54202" y="108000"/>
                </a:cubicBezTo>
                <a:cubicBezTo>
                  <a:pt x="54945" y="108823"/>
                  <a:pt x="55531" y="108678"/>
                  <a:pt x="56231" y="109714"/>
                </a:cubicBezTo>
                <a:cubicBezTo>
                  <a:pt x="56543" y="110175"/>
                  <a:pt x="56789" y="110967"/>
                  <a:pt x="57101" y="111428"/>
                </a:cubicBezTo>
                <a:cubicBezTo>
                  <a:pt x="57374" y="111832"/>
                  <a:pt x="57690" y="111929"/>
                  <a:pt x="57971" y="112285"/>
                </a:cubicBezTo>
                <a:cubicBezTo>
                  <a:pt x="58368" y="112789"/>
                  <a:pt x="58720" y="113595"/>
                  <a:pt x="59130" y="114000"/>
                </a:cubicBezTo>
                <a:cubicBezTo>
                  <a:pt x="61171" y="116012"/>
                  <a:pt x="59930" y="113789"/>
                  <a:pt x="61449" y="115714"/>
                </a:cubicBezTo>
                <a:cubicBezTo>
                  <a:pt x="61846" y="116217"/>
                  <a:pt x="62194" y="117061"/>
                  <a:pt x="62608" y="117428"/>
                </a:cubicBezTo>
                <a:cubicBezTo>
                  <a:pt x="63171" y="117927"/>
                  <a:pt x="63771" y="117944"/>
                  <a:pt x="64347" y="118285"/>
                </a:cubicBezTo>
                <a:cubicBezTo>
                  <a:pt x="64738" y="118516"/>
                  <a:pt x="65116" y="118911"/>
                  <a:pt x="65507" y="119142"/>
                </a:cubicBezTo>
                <a:cubicBezTo>
                  <a:pt x="66083" y="119483"/>
                  <a:pt x="66666" y="119714"/>
                  <a:pt x="67246" y="120000"/>
                </a:cubicBezTo>
                <a:cubicBezTo>
                  <a:pt x="68792" y="119714"/>
                  <a:pt x="70342" y="119577"/>
                  <a:pt x="71884" y="119142"/>
                </a:cubicBezTo>
                <a:cubicBezTo>
                  <a:pt x="72374" y="119004"/>
                  <a:pt x="72845" y="118478"/>
                  <a:pt x="73333" y="118285"/>
                </a:cubicBezTo>
                <a:cubicBezTo>
                  <a:pt x="74295" y="117906"/>
                  <a:pt x="75266" y="117729"/>
                  <a:pt x="76231" y="117428"/>
                </a:cubicBezTo>
                <a:cubicBezTo>
                  <a:pt x="76863" y="117231"/>
                  <a:pt x="80421" y="116077"/>
                  <a:pt x="81159" y="115714"/>
                </a:cubicBezTo>
                <a:cubicBezTo>
                  <a:pt x="81552" y="115520"/>
                  <a:pt x="81928" y="115088"/>
                  <a:pt x="82318" y="114857"/>
                </a:cubicBezTo>
                <a:cubicBezTo>
                  <a:pt x="82895" y="114516"/>
                  <a:pt x="83481" y="114340"/>
                  <a:pt x="84057" y="114000"/>
                </a:cubicBezTo>
                <a:cubicBezTo>
                  <a:pt x="84448" y="113769"/>
                  <a:pt x="84828" y="113398"/>
                  <a:pt x="85217" y="113142"/>
                </a:cubicBezTo>
                <a:cubicBezTo>
                  <a:pt x="85698" y="112826"/>
                  <a:pt x="86188" y="112639"/>
                  <a:pt x="86666" y="112285"/>
                </a:cubicBezTo>
                <a:cubicBezTo>
                  <a:pt x="87349" y="111781"/>
                  <a:pt x="88017" y="111118"/>
                  <a:pt x="88695" y="110571"/>
                </a:cubicBezTo>
                <a:cubicBezTo>
                  <a:pt x="89812" y="109670"/>
                  <a:pt x="89737" y="109952"/>
                  <a:pt x="90724" y="108857"/>
                </a:cubicBezTo>
                <a:cubicBezTo>
                  <a:pt x="91211" y="108316"/>
                  <a:pt x="91686" y="107683"/>
                  <a:pt x="92173" y="107142"/>
                </a:cubicBezTo>
                <a:cubicBezTo>
                  <a:pt x="93005" y="106220"/>
                  <a:pt x="93289" y="106103"/>
                  <a:pt x="94202" y="105428"/>
                </a:cubicBezTo>
                <a:cubicBezTo>
                  <a:pt x="94492" y="104857"/>
                  <a:pt x="94760" y="104175"/>
                  <a:pt x="95072" y="103714"/>
                </a:cubicBezTo>
                <a:cubicBezTo>
                  <a:pt x="95345" y="103310"/>
                  <a:pt x="95687" y="103358"/>
                  <a:pt x="95942" y="102857"/>
                </a:cubicBezTo>
                <a:cubicBezTo>
                  <a:pt x="96283" y="102184"/>
                  <a:pt x="96521" y="101142"/>
                  <a:pt x="96811" y="100285"/>
                </a:cubicBezTo>
                <a:cubicBezTo>
                  <a:pt x="97365" y="95367"/>
                  <a:pt x="96704" y="99958"/>
                  <a:pt x="97971" y="95142"/>
                </a:cubicBezTo>
                <a:cubicBezTo>
                  <a:pt x="98398" y="93516"/>
                  <a:pt x="98743" y="91714"/>
                  <a:pt x="99130" y="90000"/>
                </a:cubicBezTo>
                <a:lnTo>
                  <a:pt x="99710" y="87428"/>
                </a:lnTo>
                <a:cubicBezTo>
                  <a:pt x="99903" y="86571"/>
                  <a:pt x="100043" y="85585"/>
                  <a:pt x="100289" y="84857"/>
                </a:cubicBezTo>
                <a:cubicBezTo>
                  <a:pt x="102830" y="77344"/>
                  <a:pt x="99721" y="86874"/>
                  <a:pt x="101739" y="79714"/>
                </a:cubicBezTo>
                <a:cubicBezTo>
                  <a:pt x="102001" y="78783"/>
                  <a:pt x="102341" y="78063"/>
                  <a:pt x="102608" y="77142"/>
                </a:cubicBezTo>
                <a:cubicBezTo>
                  <a:pt x="102923" y="76058"/>
                  <a:pt x="103201" y="74884"/>
                  <a:pt x="103478" y="73714"/>
                </a:cubicBezTo>
                <a:cubicBezTo>
                  <a:pt x="106504" y="60929"/>
                  <a:pt x="102270" y="78213"/>
                  <a:pt x="106376" y="60000"/>
                </a:cubicBezTo>
                <a:cubicBezTo>
                  <a:pt x="106570" y="59142"/>
                  <a:pt x="106800" y="58350"/>
                  <a:pt x="106956" y="57428"/>
                </a:cubicBezTo>
                <a:cubicBezTo>
                  <a:pt x="108063" y="50884"/>
                  <a:pt x="106013" y="59719"/>
                  <a:pt x="108115" y="51428"/>
                </a:cubicBezTo>
                <a:cubicBezTo>
                  <a:pt x="108212" y="50285"/>
                  <a:pt x="108227" y="49053"/>
                  <a:pt x="108405" y="48000"/>
                </a:cubicBezTo>
                <a:cubicBezTo>
                  <a:pt x="109678" y="40475"/>
                  <a:pt x="109708" y="45016"/>
                  <a:pt x="110724" y="36000"/>
                </a:cubicBezTo>
                <a:cubicBezTo>
                  <a:pt x="112181" y="23073"/>
                  <a:pt x="110216" y="39007"/>
                  <a:pt x="112463" y="25714"/>
                </a:cubicBezTo>
                <a:cubicBezTo>
                  <a:pt x="112818" y="23618"/>
                  <a:pt x="113111" y="21531"/>
                  <a:pt x="113623" y="19714"/>
                </a:cubicBezTo>
                <a:cubicBezTo>
                  <a:pt x="113885" y="18783"/>
                  <a:pt x="114241" y="18099"/>
                  <a:pt x="114492" y="17142"/>
                </a:cubicBezTo>
                <a:cubicBezTo>
                  <a:pt x="114920" y="15516"/>
                  <a:pt x="115159" y="13456"/>
                  <a:pt x="115652" y="12000"/>
                </a:cubicBezTo>
                <a:cubicBezTo>
                  <a:pt x="115942" y="11142"/>
                  <a:pt x="116270" y="10385"/>
                  <a:pt x="116521" y="9428"/>
                </a:cubicBezTo>
                <a:cubicBezTo>
                  <a:pt x="117141" y="7070"/>
                  <a:pt x="117639" y="3510"/>
                  <a:pt x="118550" y="1714"/>
                </a:cubicBezTo>
                <a:cubicBezTo>
                  <a:pt x="118804" y="1213"/>
                  <a:pt x="119136" y="1192"/>
                  <a:pt x="119420" y="857"/>
                </a:cubicBezTo>
                <a:cubicBezTo>
                  <a:pt x="119620" y="619"/>
                  <a:pt x="119806" y="285"/>
                  <a:pt x="120000" y="0"/>
                </a:cubicBezTo>
                <a:lnTo>
                  <a:pt x="0" y="0"/>
                </a:lnTo>
                <a:lnTo>
                  <a:pt x="7536" y="10285"/>
                </a:lnTo>
                <a:close/>
              </a:path>
            </a:pathLst>
          </a:custGeom>
          <a:solidFill>
            <a:srgbClr val="618097"/>
          </a:solidFill>
          <a:ln w="14040">
            <a:solidFill>
              <a:srgbClr val="51515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81" name="CustomShape 5"/>
          <p:cNvSpPr/>
          <p:nvPr/>
        </p:nvSpPr>
        <p:spPr>
          <a:xfrm>
            <a:off x="6916680" y="4945320"/>
            <a:ext cx="4204800" cy="1422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536" y="10285"/>
                </a:moveTo>
                <a:lnTo>
                  <a:pt x="7536" y="10285"/>
                </a:lnTo>
                <a:cubicBezTo>
                  <a:pt x="8695" y="10571"/>
                  <a:pt x="9868" y="10544"/>
                  <a:pt x="11014" y="11142"/>
                </a:cubicBezTo>
                <a:cubicBezTo>
                  <a:pt x="11526" y="11410"/>
                  <a:pt x="11965" y="12414"/>
                  <a:pt x="12463" y="12857"/>
                </a:cubicBezTo>
                <a:cubicBezTo>
                  <a:pt x="12935" y="13275"/>
                  <a:pt x="13432" y="13398"/>
                  <a:pt x="13913" y="13714"/>
                </a:cubicBezTo>
                <a:cubicBezTo>
                  <a:pt x="14301" y="13969"/>
                  <a:pt x="14685" y="14285"/>
                  <a:pt x="15072" y="14571"/>
                </a:cubicBezTo>
                <a:cubicBezTo>
                  <a:pt x="15458" y="15428"/>
                  <a:pt x="15822" y="16385"/>
                  <a:pt x="16231" y="17142"/>
                </a:cubicBezTo>
                <a:cubicBezTo>
                  <a:pt x="17050" y="18655"/>
                  <a:pt x="17415" y="18881"/>
                  <a:pt x="18260" y="19714"/>
                </a:cubicBezTo>
                <a:cubicBezTo>
                  <a:pt x="18647" y="20571"/>
                  <a:pt x="18998" y="21591"/>
                  <a:pt x="19420" y="22285"/>
                </a:cubicBezTo>
                <a:cubicBezTo>
                  <a:pt x="19875" y="23032"/>
                  <a:pt x="20428" y="23184"/>
                  <a:pt x="20869" y="24000"/>
                </a:cubicBezTo>
                <a:cubicBezTo>
                  <a:pt x="21217" y="24642"/>
                  <a:pt x="21427" y="25782"/>
                  <a:pt x="21739" y="26571"/>
                </a:cubicBezTo>
                <a:cubicBezTo>
                  <a:pt x="22105" y="27501"/>
                  <a:pt x="22505" y="28312"/>
                  <a:pt x="22898" y="29142"/>
                </a:cubicBezTo>
                <a:cubicBezTo>
                  <a:pt x="23851" y="31155"/>
                  <a:pt x="24930" y="32590"/>
                  <a:pt x="25507" y="36000"/>
                </a:cubicBezTo>
                <a:cubicBezTo>
                  <a:pt x="25700" y="37142"/>
                  <a:pt x="25911" y="38260"/>
                  <a:pt x="26086" y="39428"/>
                </a:cubicBezTo>
                <a:cubicBezTo>
                  <a:pt x="26298" y="40834"/>
                  <a:pt x="26417" y="42363"/>
                  <a:pt x="26666" y="43714"/>
                </a:cubicBezTo>
                <a:cubicBezTo>
                  <a:pt x="27000" y="45523"/>
                  <a:pt x="27467" y="47090"/>
                  <a:pt x="27826" y="48857"/>
                </a:cubicBezTo>
                <a:cubicBezTo>
                  <a:pt x="28474" y="52054"/>
                  <a:pt x="28760" y="53793"/>
                  <a:pt x="29565" y="56571"/>
                </a:cubicBezTo>
                <a:cubicBezTo>
                  <a:pt x="30659" y="60347"/>
                  <a:pt x="30326" y="57943"/>
                  <a:pt x="31304" y="62571"/>
                </a:cubicBezTo>
                <a:cubicBezTo>
                  <a:pt x="32271" y="67147"/>
                  <a:pt x="31539" y="67034"/>
                  <a:pt x="33623" y="71142"/>
                </a:cubicBezTo>
                <a:lnTo>
                  <a:pt x="35362" y="74571"/>
                </a:lnTo>
                <a:cubicBezTo>
                  <a:pt x="35555" y="75428"/>
                  <a:pt x="35695" y="76414"/>
                  <a:pt x="35942" y="77142"/>
                </a:cubicBezTo>
                <a:cubicBezTo>
                  <a:pt x="36412" y="78535"/>
                  <a:pt x="37440" y="79675"/>
                  <a:pt x="37971" y="80571"/>
                </a:cubicBezTo>
                <a:cubicBezTo>
                  <a:pt x="39401" y="82989"/>
                  <a:pt x="38341" y="81791"/>
                  <a:pt x="40000" y="84857"/>
                </a:cubicBezTo>
                <a:cubicBezTo>
                  <a:pt x="41229" y="87129"/>
                  <a:pt x="41234" y="86253"/>
                  <a:pt x="42608" y="88285"/>
                </a:cubicBezTo>
                <a:cubicBezTo>
                  <a:pt x="42920" y="88746"/>
                  <a:pt x="43175" y="89488"/>
                  <a:pt x="43478" y="90000"/>
                </a:cubicBezTo>
                <a:cubicBezTo>
                  <a:pt x="43853" y="90633"/>
                  <a:pt x="44271" y="91037"/>
                  <a:pt x="44637" y="91714"/>
                </a:cubicBezTo>
                <a:cubicBezTo>
                  <a:pt x="45393" y="93111"/>
                  <a:pt x="46780" y="96969"/>
                  <a:pt x="47536" y="97714"/>
                </a:cubicBezTo>
                <a:cubicBezTo>
                  <a:pt x="48115" y="98285"/>
                  <a:pt x="48728" y="98620"/>
                  <a:pt x="49275" y="99428"/>
                </a:cubicBezTo>
                <a:cubicBezTo>
                  <a:pt x="50594" y="101378"/>
                  <a:pt x="51724" y="104335"/>
                  <a:pt x="53043" y="106285"/>
                </a:cubicBezTo>
                <a:cubicBezTo>
                  <a:pt x="53429" y="106857"/>
                  <a:pt x="53798" y="107551"/>
                  <a:pt x="54202" y="108000"/>
                </a:cubicBezTo>
                <a:cubicBezTo>
                  <a:pt x="54945" y="108823"/>
                  <a:pt x="55531" y="108678"/>
                  <a:pt x="56231" y="109714"/>
                </a:cubicBezTo>
                <a:cubicBezTo>
                  <a:pt x="56543" y="110175"/>
                  <a:pt x="56789" y="110967"/>
                  <a:pt x="57101" y="111428"/>
                </a:cubicBezTo>
                <a:cubicBezTo>
                  <a:pt x="57374" y="111832"/>
                  <a:pt x="57690" y="111929"/>
                  <a:pt x="57971" y="112285"/>
                </a:cubicBezTo>
                <a:cubicBezTo>
                  <a:pt x="58368" y="112789"/>
                  <a:pt x="58720" y="113595"/>
                  <a:pt x="59130" y="114000"/>
                </a:cubicBezTo>
                <a:cubicBezTo>
                  <a:pt x="61171" y="116012"/>
                  <a:pt x="59930" y="113789"/>
                  <a:pt x="61449" y="115714"/>
                </a:cubicBezTo>
                <a:cubicBezTo>
                  <a:pt x="61846" y="116217"/>
                  <a:pt x="62194" y="117061"/>
                  <a:pt x="62608" y="117428"/>
                </a:cubicBezTo>
                <a:cubicBezTo>
                  <a:pt x="63171" y="117927"/>
                  <a:pt x="63771" y="117944"/>
                  <a:pt x="64347" y="118285"/>
                </a:cubicBezTo>
                <a:cubicBezTo>
                  <a:pt x="64738" y="118516"/>
                  <a:pt x="65116" y="118911"/>
                  <a:pt x="65507" y="119142"/>
                </a:cubicBezTo>
                <a:cubicBezTo>
                  <a:pt x="66083" y="119483"/>
                  <a:pt x="66666" y="119714"/>
                  <a:pt x="67246" y="120000"/>
                </a:cubicBezTo>
                <a:cubicBezTo>
                  <a:pt x="68792" y="119714"/>
                  <a:pt x="70342" y="119577"/>
                  <a:pt x="71884" y="119142"/>
                </a:cubicBezTo>
                <a:cubicBezTo>
                  <a:pt x="72374" y="119004"/>
                  <a:pt x="72845" y="118478"/>
                  <a:pt x="73333" y="118285"/>
                </a:cubicBezTo>
                <a:cubicBezTo>
                  <a:pt x="74295" y="117906"/>
                  <a:pt x="75266" y="117729"/>
                  <a:pt x="76231" y="117428"/>
                </a:cubicBezTo>
                <a:cubicBezTo>
                  <a:pt x="76863" y="117231"/>
                  <a:pt x="80421" y="116077"/>
                  <a:pt x="81159" y="115714"/>
                </a:cubicBezTo>
                <a:cubicBezTo>
                  <a:pt x="81552" y="115520"/>
                  <a:pt x="81928" y="115088"/>
                  <a:pt x="82318" y="114857"/>
                </a:cubicBezTo>
                <a:cubicBezTo>
                  <a:pt x="82895" y="114516"/>
                  <a:pt x="83481" y="114340"/>
                  <a:pt x="84057" y="114000"/>
                </a:cubicBezTo>
                <a:cubicBezTo>
                  <a:pt x="84448" y="113769"/>
                  <a:pt x="84828" y="113398"/>
                  <a:pt x="85217" y="113142"/>
                </a:cubicBezTo>
                <a:cubicBezTo>
                  <a:pt x="85698" y="112826"/>
                  <a:pt x="86188" y="112639"/>
                  <a:pt x="86666" y="112285"/>
                </a:cubicBezTo>
                <a:cubicBezTo>
                  <a:pt x="87349" y="111781"/>
                  <a:pt x="88017" y="111118"/>
                  <a:pt x="88695" y="110571"/>
                </a:cubicBezTo>
                <a:cubicBezTo>
                  <a:pt x="89812" y="109670"/>
                  <a:pt x="89737" y="109952"/>
                  <a:pt x="90724" y="108857"/>
                </a:cubicBezTo>
                <a:cubicBezTo>
                  <a:pt x="91211" y="108316"/>
                  <a:pt x="91686" y="107683"/>
                  <a:pt x="92173" y="107142"/>
                </a:cubicBezTo>
                <a:cubicBezTo>
                  <a:pt x="93005" y="106220"/>
                  <a:pt x="93289" y="106103"/>
                  <a:pt x="94202" y="105428"/>
                </a:cubicBezTo>
                <a:cubicBezTo>
                  <a:pt x="94492" y="104857"/>
                  <a:pt x="94760" y="104175"/>
                  <a:pt x="95072" y="103714"/>
                </a:cubicBezTo>
                <a:cubicBezTo>
                  <a:pt x="95345" y="103310"/>
                  <a:pt x="95687" y="103358"/>
                  <a:pt x="95942" y="102857"/>
                </a:cubicBezTo>
                <a:cubicBezTo>
                  <a:pt x="96283" y="102184"/>
                  <a:pt x="96521" y="101142"/>
                  <a:pt x="96811" y="100285"/>
                </a:cubicBezTo>
                <a:cubicBezTo>
                  <a:pt x="97365" y="95367"/>
                  <a:pt x="96704" y="99958"/>
                  <a:pt x="97971" y="95142"/>
                </a:cubicBezTo>
                <a:cubicBezTo>
                  <a:pt x="98398" y="93516"/>
                  <a:pt x="98743" y="91714"/>
                  <a:pt x="99130" y="90000"/>
                </a:cubicBezTo>
                <a:lnTo>
                  <a:pt x="99710" y="87428"/>
                </a:lnTo>
                <a:cubicBezTo>
                  <a:pt x="99903" y="86571"/>
                  <a:pt x="100043" y="85585"/>
                  <a:pt x="100289" y="84857"/>
                </a:cubicBezTo>
                <a:cubicBezTo>
                  <a:pt x="102830" y="77344"/>
                  <a:pt x="99721" y="86874"/>
                  <a:pt x="101739" y="79714"/>
                </a:cubicBezTo>
                <a:cubicBezTo>
                  <a:pt x="102001" y="78783"/>
                  <a:pt x="102341" y="78063"/>
                  <a:pt x="102608" y="77142"/>
                </a:cubicBezTo>
                <a:cubicBezTo>
                  <a:pt x="102923" y="76058"/>
                  <a:pt x="103201" y="74884"/>
                  <a:pt x="103478" y="73714"/>
                </a:cubicBezTo>
                <a:cubicBezTo>
                  <a:pt x="106504" y="60929"/>
                  <a:pt x="102270" y="78213"/>
                  <a:pt x="106376" y="60000"/>
                </a:cubicBezTo>
                <a:cubicBezTo>
                  <a:pt x="106570" y="59142"/>
                  <a:pt x="106800" y="58350"/>
                  <a:pt x="106956" y="57428"/>
                </a:cubicBezTo>
                <a:cubicBezTo>
                  <a:pt x="108063" y="50884"/>
                  <a:pt x="106013" y="59719"/>
                  <a:pt x="108115" y="51428"/>
                </a:cubicBezTo>
                <a:cubicBezTo>
                  <a:pt x="108212" y="50285"/>
                  <a:pt x="108227" y="49053"/>
                  <a:pt x="108405" y="48000"/>
                </a:cubicBezTo>
                <a:cubicBezTo>
                  <a:pt x="109678" y="40475"/>
                  <a:pt x="109708" y="45016"/>
                  <a:pt x="110724" y="36000"/>
                </a:cubicBezTo>
                <a:cubicBezTo>
                  <a:pt x="112181" y="23073"/>
                  <a:pt x="110216" y="39007"/>
                  <a:pt x="112463" y="25714"/>
                </a:cubicBezTo>
                <a:cubicBezTo>
                  <a:pt x="112818" y="23618"/>
                  <a:pt x="113111" y="21531"/>
                  <a:pt x="113623" y="19714"/>
                </a:cubicBezTo>
                <a:cubicBezTo>
                  <a:pt x="113885" y="18783"/>
                  <a:pt x="114241" y="18099"/>
                  <a:pt x="114492" y="17142"/>
                </a:cubicBezTo>
                <a:cubicBezTo>
                  <a:pt x="114920" y="15516"/>
                  <a:pt x="115159" y="13456"/>
                  <a:pt x="115652" y="12000"/>
                </a:cubicBezTo>
                <a:cubicBezTo>
                  <a:pt x="115942" y="11142"/>
                  <a:pt x="116270" y="10385"/>
                  <a:pt x="116521" y="9428"/>
                </a:cubicBezTo>
                <a:cubicBezTo>
                  <a:pt x="117141" y="7070"/>
                  <a:pt x="117639" y="3510"/>
                  <a:pt x="118550" y="1714"/>
                </a:cubicBezTo>
                <a:cubicBezTo>
                  <a:pt x="118804" y="1213"/>
                  <a:pt x="119136" y="1192"/>
                  <a:pt x="119420" y="857"/>
                </a:cubicBezTo>
                <a:cubicBezTo>
                  <a:pt x="119620" y="619"/>
                  <a:pt x="119806" y="285"/>
                  <a:pt x="120000" y="0"/>
                </a:cubicBezTo>
                <a:lnTo>
                  <a:pt x="0" y="0"/>
                </a:lnTo>
                <a:lnTo>
                  <a:pt x="7536" y="10285"/>
                </a:lnTo>
                <a:close/>
              </a:path>
            </a:pathLst>
          </a:custGeom>
          <a:solidFill>
            <a:srgbClr val="bccad4"/>
          </a:solidFill>
          <a:ln w="14040">
            <a:solidFill>
              <a:srgbClr val="51515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682" name="Shape 221" descr=""/>
          <p:cNvPicPr/>
          <p:nvPr/>
        </p:nvPicPr>
        <p:blipFill>
          <a:blip r:embed="rId3"/>
          <a:srcRect l="0" t="50188" r="0" b="0"/>
          <a:stretch/>
        </p:blipFill>
        <p:spPr>
          <a:xfrm>
            <a:off x="6904440" y="5650920"/>
            <a:ext cx="4217040" cy="716400"/>
          </a:xfrm>
          <a:prstGeom prst="rect">
            <a:avLst/>
          </a:prstGeom>
          <a:ln>
            <a:noFill/>
          </a:ln>
        </p:spPr>
      </p:pic>
      <p:sp>
        <p:nvSpPr>
          <p:cNvPr id="683" name="CustomShape 6"/>
          <p:cNvSpPr/>
          <p:nvPr/>
        </p:nvSpPr>
        <p:spPr>
          <a:xfrm>
            <a:off x="8996760" y="5671440"/>
            <a:ext cx="685440" cy="522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84" name="CustomShape 7"/>
          <p:cNvSpPr/>
          <p:nvPr/>
        </p:nvSpPr>
        <p:spPr>
          <a:xfrm>
            <a:off x="8784360" y="4922640"/>
            <a:ext cx="632880" cy="46116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Can we solve the flow-law equations?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6" name="TextShape 2"/>
          <p:cNvSpPr txBox="1"/>
          <p:nvPr/>
        </p:nvSpPr>
        <p:spPr>
          <a:xfrm>
            <a:off x="855000" y="2016360"/>
            <a:ext cx="699588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7" name="Shape 230" descr=""/>
          <p:cNvPicPr/>
          <p:nvPr/>
        </p:nvPicPr>
        <p:blipFill>
          <a:blip r:embed="rId2"/>
          <a:srcRect l="0" t="25403" r="0" b="0"/>
          <a:stretch/>
        </p:blipFill>
        <p:spPr>
          <a:xfrm>
            <a:off x="6847200" y="2670840"/>
            <a:ext cx="5610960" cy="4186800"/>
          </a:xfrm>
          <a:prstGeom prst="rect">
            <a:avLst/>
          </a:prstGeom>
          <a:ln>
            <a:noFill/>
          </a:ln>
        </p:spPr>
      </p:pic>
      <p:sp>
        <p:nvSpPr>
          <p:cNvPr id="688" name="CustomShape 3"/>
          <p:cNvSpPr/>
          <p:nvPr/>
        </p:nvSpPr>
        <p:spPr>
          <a:xfrm>
            <a:off x="10436400" y="3930480"/>
            <a:ext cx="673200" cy="522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89" name="CustomShape 4"/>
          <p:cNvSpPr/>
          <p:nvPr/>
        </p:nvSpPr>
        <p:spPr>
          <a:xfrm>
            <a:off x="8470440" y="5288400"/>
            <a:ext cx="681120" cy="52272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Can we solve the flow-law equations?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TextShape 2"/>
          <p:cNvSpPr txBox="1"/>
          <p:nvPr/>
        </p:nvSpPr>
        <p:spPr>
          <a:xfrm>
            <a:off x="1157040" y="1828800"/>
            <a:ext cx="8592840" cy="21164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2" name="CustomShape 3"/>
          <p:cNvSpPr/>
          <p:nvPr/>
        </p:nvSpPr>
        <p:spPr>
          <a:xfrm>
            <a:off x="1675800" y="4939200"/>
            <a:ext cx="252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c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93" name="CustomShape 4"/>
          <p:cNvSpPr/>
          <p:nvPr/>
        </p:nvSpPr>
        <p:spPr>
          <a:xfrm>
            <a:off x="2191680" y="5085360"/>
            <a:ext cx="54324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94" name="CustomShape 5"/>
          <p:cNvSpPr/>
          <p:nvPr/>
        </p:nvSpPr>
        <p:spPr>
          <a:xfrm>
            <a:off x="1362600" y="4752720"/>
            <a:ext cx="3124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95" name="CustomShape 6"/>
          <p:cNvSpPr/>
          <p:nvPr/>
        </p:nvSpPr>
        <p:spPr>
          <a:xfrm>
            <a:off x="4204800" y="4732560"/>
            <a:ext cx="405360" cy="43056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96" name="CustomShape 7"/>
          <p:cNvSpPr/>
          <p:nvPr/>
        </p:nvSpPr>
        <p:spPr>
          <a:xfrm>
            <a:off x="6815160" y="4959720"/>
            <a:ext cx="25286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c000"/>
            </a:solidFill>
            <a:round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697" name="CustomShape 8"/>
          <p:cNvSpPr/>
          <p:nvPr/>
        </p:nvSpPr>
        <p:spPr>
          <a:xfrm>
            <a:off x="7331040" y="5096880"/>
            <a:ext cx="54324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Q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98" name="CustomShape 9"/>
          <p:cNvSpPr/>
          <p:nvPr/>
        </p:nvSpPr>
        <p:spPr>
          <a:xfrm>
            <a:off x="6502680" y="4764600"/>
            <a:ext cx="31248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699" name="CustomShape 10"/>
          <p:cNvSpPr/>
          <p:nvPr/>
        </p:nvSpPr>
        <p:spPr>
          <a:xfrm>
            <a:off x="9344520" y="4744080"/>
            <a:ext cx="405360" cy="43056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700" name="CustomShape 11"/>
          <p:cNvSpPr/>
          <p:nvPr/>
        </p:nvSpPr>
        <p:spPr>
          <a:xfrm>
            <a:off x="6489720" y="2773800"/>
            <a:ext cx="3260160" cy="197892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107725"/>
                </a:moveTo>
                <a:cubicBezTo>
                  <a:pt x="685" y="112072"/>
                  <a:pt x="1370" y="116420"/>
                  <a:pt x="7102" y="107725"/>
                </a:cubicBezTo>
                <a:cubicBezTo>
                  <a:pt x="12834" y="99031"/>
                  <a:pt x="26168" y="73460"/>
                  <a:pt x="34392" y="55560"/>
                </a:cubicBezTo>
                <a:cubicBezTo>
                  <a:pt x="42616" y="37660"/>
                  <a:pt x="49719" y="-4105"/>
                  <a:pt x="56448" y="327"/>
                </a:cubicBezTo>
                <a:cubicBezTo>
                  <a:pt x="63177" y="4759"/>
                  <a:pt x="66542" y="63232"/>
                  <a:pt x="74766" y="82154"/>
                </a:cubicBezTo>
                <a:cubicBezTo>
                  <a:pt x="82990" y="101077"/>
                  <a:pt x="98255" y="107555"/>
                  <a:pt x="105794" y="113862"/>
                </a:cubicBezTo>
                <a:cubicBezTo>
                  <a:pt x="113333" y="120170"/>
                  <a:pt x="118317" y="119147"/>
                  <a:pt x="120000" y="120000"/>
                </a:cubicBezTo>
              </a:path>
            </a:pathLst>
          </a:custGeom>
          <a:noFill/>
          <a:ln w="1404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12"/>
          <p:cNvSpPr/>
          <p:nvPr/>
        </p:nvSpPr>
        <p:spPr>
          <a:xfrm>
            <a:off x="2191680" y="3945600"/>
            <a:ext cx="934200" cy="76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c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???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2"/>
          <p:cNvSpPr/>
          <p:nvPr/>
        </p:nvSpPr>
        <p:spPr>
          <a:xfrm>
            <a:off x="6439680" y="1828800"/>
            <a:ext cx="5128920" cy="48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parameters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  </a:t>
            </a: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vector[nt] logQ;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  </a:t>
            </a: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real logn;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  </a:t>
            </a: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real&lt;lower=30&gt; Ao[nx];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}</a:t>
            </a: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model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  </a:t>
            </a: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logn ~ normal(logn_hat, logn_sd);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  </a:t>
            </a: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logQ ~ normal(logQ_WBM, cv2sigma(cvQ));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  </a:t>
            </a: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for (i in 1:nx) 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    </a:t>
            </a: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man_lhs[i] ~ normal(man_rhs[i], sigma_man);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  </a:t>
            </a: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  </a:t>
            </a: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Ao ~ lognormal(logAo_hat, logAo_sd);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3bfb4"/>
                </a:solidFill>
                <a:uFill>
                  <a:solidFill>
                    <a:srgbClr val="ffffff"/>
                  </a:solidFill>
                </a:uFill>
                <a:latin typeface="Lucida Sans"/>
                <a:ea typeface="Lucida Sans"/>
              </a:rPr>
              <a:t>}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704" name="TextShape 3"/>
          <p:cNvSpPr txBox="1"/>
          <p:nvPr/>
        </p:nvSpPr>
        <p:spPr>
          <a:xfrm>
            <a:off x="1261440" y="1828800"/>
            <a:ext cx="49950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Describe and constrain uncertain quantities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Get a </a:t>
            </a:r>
            <a:r>
              <a:rPr b="0" i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distribution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 for unknowns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Computationally expensive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5" name="Shape 256" descr=""/>
          <p:cNvPicPr/>
          <p:nvPr/>
        </p:nvPicPr>
        <p:blipFill>
          <a:blip r:embed="rId1"/>
          <a:stretch/>
        </p:blipFill>
        <p:spPr>
          <a:xfrm>
            <a:off x="9004320" y="538200"/>
            <a:ext cx="979560" cy="9799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Overview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SWOT satellite mission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Bayesian model for river discharge using SWOT observations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HydroSWOT proxy dataset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Results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Bayes with Stan language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7" name="Shape 262" descr=""/>
          <p:cNvPicPr/>
          <p:nvPr/>
        </p:nvPicPr>
        <p:blipFill>
          <a:blip r:embed="rId1"/>
          <a:stretch/>
        </p:blipFill>
        <p:spPr>
          <a:xfrm>
            <a:off x="4821120" y="1974240"/>
            <a:ext cx="7367400" cy="3684600"/>
          </a:xfrm>
          <a:prstGeom prst="rect">
            <a:avLst/>
          </a:prstGeom>
          <a:ln>
            <a:noFill/>
          </a:ln>
        </p:spPr>
      </p:pic>
      <p:sp>
        <p:nvSpPr>
          <p:cNvPr id="708" name="TextShape 2"/>
          <p:cNvSpPr txBox="1"/>
          <p:nvPr/>
        </p:nvSpPr>
        <p:spPr>
          <a:xfrm>
            <a:off x="513360" y="1974240"/>
            <a:ext cx="43686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Code looks like math!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Bayes-specific, Bayes-optimized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Open-source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Plays nice with scientific computing environments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Constraining “prior distributions”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0" name="TextShape 2"/>
          <p:cNvSpPr txBox="1"/>
          <p:nvPr/>
        </p:nvSpPr>
        <p:spPr>
          <a:xfrm>
            <a:off x="881280" y="1828800"/>
            <a:ext cx="42548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Ao relates to width statistics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57200" indent="-182520">
              <a:lnSpc>
                <a:spcPct val="90000"/>
              </a:lnSpc>
              <a:buClr>
                <a:srgbClr val="6f6f74"/>
              </a:buClr>
              <a:buFont typeface="Noto Sans Symbols"/>
              <a:buChar char="⚫"/>
            </a:pPr>
            <a:r>
              <a:rPr b="0" lang="en-US" sz="28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Wider rivers are deeper on average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57200" indent="-182520">
              <a:lnSpc>
                <a:spcPct val="90000"/>
              </a:lnSpc>
              <a:buClr>
                <a:srgbClr val="6f6f74"/>
              </a:buClr>
              <a:buFont typeface="Noto Sans Symbols"/>
              <a:buChar char="⚫"/>
            </a:pPr>
            <a:r>
              <a:rPr b="0" lang="en-US" sz="28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More width-variable rivers are shallower on average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3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n: from literature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1" name="Shape 270" descr=""/>
          <p:cNvPicPr/>
          <p:nvPr/>
        </p:nvPicPr>
        <p:blipFill>
          <a:blip r:embed="rId1"/>
          <a:stretch/>
        </p:blipFill>
        <p:spPr>
          <a:xfrm>
            <a:off x="5223240" y="1691280"/>
            <a:ext cx="6652800" cy="580176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“</a:t>
            </a: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Data”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3" name="Shape 276" descr=""/>
          <p:cNvPicPr/>
          <p:nvPr/>
        </p:nvPicPr>
        <p:blipFill>
          <a:blip r:embed="rId1"/>
          <a:stretch/>
        </p:blipFill>
        <p:spPr>
          <a:xfrm>
            <a:off x="1932480" y="1828800"/>
            <a:ext cx="7250040" cy="4350960"/>
          </a:xfrm>
          <a:prstGeom prst="rect">
            <a:avLst/>
          </a:prstGeom>
          <a:ln>
            <a:noFill/>
          </a:ln>
        </p:spPr>
      </p:pic>
      <p:sp>
        <p:nvSpPr>
          <p:cNvPr id="714" name="TextShape 2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HEC-RAS model output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Slope, width, height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19 rivers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“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Pepsi Challenge” paper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Results - Ganges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6" name="Shape 283" descr=""/>
          <p:cNvPicPr/>
          <p:nvPr/>
        </p:nvPicPr>
        <p:blipFill>
          <a:blip r:embed="rId1"/>
          <a:stretch/>
        </p:blipFill>
        <p:spPr>
          <a:xfrm>
            <a:off x="1931760" y="1828800"/>
            <a:ext cx="7251480" cy="4350960"/>
          </a:xfrm>
          <a:prstGeom prst="rect">
            <a:avLst/>
          </a:prstGeom>
          <a:ln>
            <a:noFill/>
          </a:ln>
        </p:spPr>
      </p:pic>
      <p:sp>
        <p:nvSpPr>
          <p:cNvPr id="717" name="TextShape 2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Results - Ohio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9" name="Shape 289" descr=""/>
          <p:cNvPicPr/>
          <p:nvPr/>
        </p:nvPicPr>
        <p:blipFill>
          <a:blip r:embed="rId1"/>
          <a:stretch/>
        </p:blipFill>
        <p:spPr>
          <a:xfrm>
            <a:off x="1932480" y="1828800"/>
            <a:ext cx="7250040" cy="435096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Results - Po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1" name="Shape 295" descr=""/>
          <p:cNvPicPr/>
          <p:nvPr/>
        </p:nvPicPr>
        <p:blipFill>
          <a:blip r:embed="rId1"/>
          <a:stretch/>
        </p:blipFill>
        <p:spPr>
          <a:xfrm>
            <a:off x="1932480" y="1828800"/>
            <a:ext cx="7250040" cy="435096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Shape 300" descr=""/>
          <p:cNvPicPr/>
          <p:nvPr/>
        </p:nvPicPr>
        <p:blipFill>
          <a:blip r:embed="rId1"/>
          <a:stretch/>
        </p:blipFill>
        <p:spPr>
          <a:xfrm>
            <a:off x="2125440" y="0"/>
            <a:ext cx="8795520" cy="6284160"/>
          </a:xfrm>
          <a:prstGeom prst="rect">
            <a:avLst/>
          </a:prstGeom>
          <a:ln>
            <a:noFill/>
          </a:ln>
        </p:spPr>
      </p:pic>
      <p:sp>
        <p:nvSpPr>
          <p:cNvPr id="723" name="CustomShape 1"/>
          <p:cNvSpPr/>
          <p:nvPr/>
        </p:nvSpPr>
        <p:spPr>
          <a:xfrm>
            <a:off x="2275560" y="6284520"/>
            <a:ext cx="849528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Comparing different algorithms (Pepsi Challenge)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724" name="CustomShape 2"/>
          <p:cNvSpPr/>
          <p:nvPr/>
        </p:nvSpPr>
        <p:spPr>
          <a:xfrm>
            <a:off x="560880" y="5361840"/>
            <a:ext cx="124020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Better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725" name="CustomShape 3"/>
          <p:cNvSpPr/>
          <p:nvPr/>
        </p:nvSpPr>
        <p:spPr>
          <a:xfrm>
            <a:off x="1059480" y="1849680"/>
            <a:ext cx="360" cy="3054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ffc000"/>
            </a:solidFill>
            <a:round/>
            <a:headEnd len="lg" type="triangle" w="lg"/>
            <a:tailEnd len="lg" type="triangle" w="lg"/>
          </a:ln>
        </p:spPr>
        <p:style>
          <a:lnRef idx="0"/>
          <a:fillRef idx="0"/>
          <a:effectRef idx="0"/>
          <a:fontRef idx="minor"/>
        </p:style>
      </p:sp>
      <p:sp>
        <p:nvSpPr>
          <p:cNvPr id="726" name="CustomShape 4"/>
          <p:cNvSpPr/>
          <p:nvPr/>
        </p:nvSpPr>
        <p:spPr>
          <a:xfrm>
            <a:off x="456840" y="910800"/>
            <a:ext cx="1221120" cy="52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Worse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727" name="CustomShape 5"/>
          <p:cNvSpPr/>
          <p:nvPr/>
        </p:nvSpPr>
        <p:spPr>
          <a:xfrm>
            <a:off x="4965480" y="1475640"/>
            <a:ext cx="2139480" cy="3137760"/>
          </a:xfrm>
          <a:prstGeom prst="ellipse">
            <a:avLst/>
          </a:prstGeom>
          <a:noFill/>
          <a:ln w="3816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8" name="CustomShape 6"/>
          <p:cNvSpPr/>
          <p:nvPr/>
        </p:nvSpPr>
        <p:spPr>
          <a:xfrm>
            <a:off x="9709560" y="1838880"/>
            <a:ext cx="1299960" cy="3137760"/>
          </a:xfrm>
          <a:prstGeom prst="ellipse">
            <a:avLst/>
          </a:prstGeom>
          <a:noFill/>
          <a:ln w="38160">
            <a:solidFill>
              <a:srgbClr val="ffc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9" name="TextShape 7"/>
          <p:cNvSpPr txBox="1"/>
          <p:nvPr/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Results – Seine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1" name="TextShape 2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2" name="Shape 314" descr=""/>
          <p:cNvPicPr/>
          <p:nvPr/>
        </p:nvPicPr>
        <p:blipFill>
          <a:blip r:embed="rId1"/>
          <a:stretch/>
        </p:blipFill>
        <p:spPr>
          <a:xfrm>
            <a:off x="6513840" y="1828800"/>
            <a:ext cx="5228280" cy="134280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Next steps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4" name="TextShape 2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Validate using *actual* data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57200" indent="-182520">
              <a:lnSpc>
                <a:spcPct val="90000"/>
              </a:lnSpc>
              <a:buClr>
                <a:srgbClr val="6f6f74"/>
              </a:buClr>
              <a:buFont typeface="Noto Sans Symbols"/>
              <a:buChar char="⚫"/>
            </a:pPr>
            <a:r>
              <a:rPr b="0" lang="en-US" sz="26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Field datasets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57200" indent="-182520">
              <a:lnSpc>
                <a:spcPct val="90000"/>
              </a:lnSpc>
              <a:buClr>
                <a:srgbClr val="6f6f74"/>
              </a:buClr>
              <a:buFont typeface="Noto Sans Symbols"/>
              <a:buChar char="⚫"/>
            </a:pPr>
            <a:r>
              <a:rPr b="0" lang="en-US" sz="26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airSWOT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Better constrain Manning’s 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57200" indent="-182520">
              <a:lnSpc>
                <a:spcPct val="90000"/>
              </a:lnSpc>
              <a:buClr>
                <a:srgbClr val="6f6f74"/>
              </a:buClr>
              <a:buFont typeface="Noto Sans Symbols"/>
              <a:buChar char="⚫"/>
            </a:pPr>
            <a:r>
              <a:rPr b="0" lang="en-US" sz="2600" spc="-1" strike="noStrike">
                <a:solidFill>
                  <a:srgbClr val="fefefe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Not actually constant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Computer vision / deep learning for Q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5" name="Shape 325" descr=""/>
          <p:cNvPicPr/>
          <p:nvPr/>
        </p:nvPicPr>
        <p:blipFill>
          <a:blip r:embed="rId1"/>
          <a:stretch/>
        </p:blipFill>
        <p:spPr>
          <a:xfrm>
            <a:off x="4105080" y="1604520"/>
            <a:ext cx="3977280" cy="3977280"/>
          </a:xfrm>
          <a:prstGeom prst="rect">
            <a:avLst/>
          </a:prstGeom>
          <a:ln>
            <a:noFill/>
          </a:ln>
        </p:spPr>
      </p:pic>
      <p:sp>
        <p:nvSpPr>
          <p:cNvPr id="736" name="TextShape 1"/>
          <p:cNvSpPr txBox="1"/>
          <p:nvPr/>
        </p:nvSpPr>
        <p:spPr>
          <a:xfrm>
            <a:off x="1261440" y="758880"/>
            <a:ext cx="9415440" cy="40413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Conclusions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7" name="TextShape 2"/>
          <p:cNvSpPr txBox="1"/>
          <p:nvPr/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Global-, continental-scale stream flow (Q) not well constrained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The upcoming SWOT satellite will measure many quantities used by flow-law equations to calculate Q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Bayesian inference using Stan used to estimates Q in an underconstrained mathematical system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Our method (Bayesian Manning’s equation) outperforms other SWOT discharge algorithms on average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Bayes and data assimilation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TextShape 3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TextShape 1"/>
          <p:cNvSpPr txBox="1"/>
          <p:nvPr/>
        </p:nvSpPr>
        <p:spPr>
          <a:xfrm>
            <a:off x="1261440" y="758880"/>
            <a:ext cx="9415440" cy="4041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Thanks!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9" name="TextShape 2"/>
          <p:cNvSpPr txBox="1"/>
          <p:nvPr/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TextShape 1"/>
          <p:cNvSpPr txBox="1"/>
          <p:nvPr/>
        </p:nvSpPr>
        <p:spPr>
          <a:xfrm>
            <a:off x="1261440" y="758880"/>
            <a:ext cx="9415440" cy="4041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85000"/>
              </a:lnSpc>
            </a:pPr>
            <a:r>
              <a:rPr b="1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Thanks!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1" name="TextShape 2"/>
          <p:cNvSpPr txBox="1"/>
          <p:nvPr/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r>
              <a:rPr b="0" lang="en-US" sz="4400" spc="-1" strike="noStrike">
                <a:solidFill>
                  <a:srgbClr val="e1e1e3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SWOT satellite mission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9260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1" lang="en-US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S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urface </a:t>
            </a:r>
            <a:r>
              <a:rPr b="1" lang="en-US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W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ater &amp; </a:t>
            </a:r>
            <a:r>
              <a:rPr b="1" lang="en-US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O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cean </a:t>
            </a:r>
            <a:r>
              <a:rPr b="1" lang="en-US" sz="2400" spc="-1" strike="noStrike" u="sng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</a:t>
            </a: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opography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9260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NASA, CNES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9260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2021 Launch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261440" y="182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182880" indent="-19260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Height (H) via RADAR interferrometry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9260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Width (W) via ####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9260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Slope via height / distance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92600">
              <a:lnSpc>
                <a:spcPct val="8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dA via integration of W dH 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85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261800" y="36612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Measurements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>
        <mc:Choice xmlns:a14="http://schemas.microsoft.com/office/drawing/2010/main" Requires="a14">
          <p:sp>
            <p:nvSpPr>
              <p:cNvPr id="97" name="Formula 1"/>
              <p:cNvSpPr txBox="1"/>
              <p:nvPr/>
            </p:nvSpPr>
            <p:spPr>
              <a:xfrm>
                <a:off x="1261440" y="1828800"/>
                <a:ext cx="8592840" cy="435096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/>
                </a14:m>
              </a:p>
            </p:txBody>
          </p:sp>
        </mc:Choice>
        <mc:Fallback/>
      </mc:AlternateContent>
      <p:sp>
        <p:nvSpPr>
          <p:cNvPr id="98" name="Freeform 2"/>
          <p:cNvSpPr/>
          <p:nvPr/>
        </p:nvSpPr>
        <p:spPr>
          <a:xfrm>
            <a:off x="3169800" y="2169720"/>
            <a:ext cx="317160" cy="426240"/>
          </a:xfrm>
          <a:custGeom>
            <a:avLst/>
            <a:gdLst/>
            <a:ahLst/>
            <a:rect l="0" t="0" r="r" b="b"/>
            <a:pathLst>
              <a:path w="881" h="1184">
                <a:moveTo>
                  <a:pt x="672" y="963"/>
                </a:moveTo>
                <a:cubicBezTo>
                  <a:pt x="826" y="841"/>
                  <a:pt x="880" y="672"/>
                  <a:pt x="880" y="521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0"/>
                  <a:pt x="0" y="521"/>
                </a:cubicBezTo>
                <a:cubicBezTo>
                  <a:pt x="0" y="822"/>
                  <a:pt x="208" y="1039"/>
                  <a:pt x="438" y="1039"/>
                </a:cubicBezTo>
                <a:cubicBezTo>
                  <a:pt x="461" y="1039"/>
                  <a:pt x="512" y="1039"/>
                  <a:pt x="573" y="1014"/>
                </a:cubicBezTo>
                <a:lnTo>
                  <a:pt x="694" y="1183"/>
                </a:lnTo>
                <a:lnTo>
                  <a:pt x="842" y="1183"/>
                </a:lnTo>
                <a:lnTo>
                  <a:pt x="672" y="963"/>
                </a:lnTo>
              </a:path>
              <a:path w="637" h="861">
                <a:moveTo>
                  <a:pt x="396" y="847"/>
                </a:moveTo>
                <a:cubicBezTo>
                  <a:pt x="396" y="847"/>
                  <a:pt x="358" y="860"/>
                  <a:pt x="320" y="860"/>
                </a:cubicBezTo>
                <a:cubicBezTo>
                  <a:pt x="153" y="860"/>
                  <a:pt x="0" y="694"/>
                  <a:pt x="0" y="431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2"/>
                  <a:pt x="636" y="431"/>
                </a:cubicBezTo>
                <a:cubicBezTo>
                  <a:pt x="636" y="524"/>
                  <a:pt x="617" y="678"/>
                  <a:pt x="492" y="793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7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99" name="Freeform 3"/>
          <p:cNvSpPr/>
          <p:nvPr/>
        </p:nvSpPr>
        <p:spPr>
          <a:xfrm>
            <a:off x="3682440" y="234576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00" name="Freeform 4"/>
          <p:cNvSpPr/>
          <p:nvPr/>
        </p:nvSpPr>
        <p:spPr>
          <a:xfrm>
            <a:off x="4298760" y="1846080"/>
            <a:ext cx="171000" cy="344520"/>
          </a:xfrm>
          <a:custGeom>
            <a:avLst/>
            <a:gdLst/>
            <a:ahLst/>
            <a:rect l="0" t="0" r="r" b="b"/>
            <a:pathLst>
              <a:path w="475" h="957">
                <a:moveTo>
                  <a:pt x="298" y="0"/>
                </a:moveTo>
                <a:lnTo>
                  <a:pt x="269" y="0"/>
                </a:lnTo>
                <a:cubicBezTo>
                  <a:pt x="186" y="86"/>
                  <a:pt x="67" y="90"/>
                  <a:pt x="0" y="93"/>
                </a:cubicBezTo>
                <a:lnTo>
                  <a:pt x="0" y="176"/>
                </a:lnTo>
                <a:cubicBezTo>
                  <a:pt x="48" y="173"/>
                  <a:pt x="115" y="170"/>
                  <a:pt x="186" y="141"/>
                </a:cubicBezTo>
                <a:lnTo>
                  <a:pt x="186" y="873"/>
                </a:lnTo>
                <a:lnTo>
                  <a:pt x="10" y="873"/>
                </a:lnTo>
                <a:lnTo>
                  <a:pt x="10" y="956"/>
                </a:lnTo>
                <a:lnTo>
                  <a:pt x="474" y="956"/>
                </a:lnTo>
                <a:lnTo>
                  <a:pt x="474" y="873"/>
                </a:lnTo>
                <a:lnTo>
                  <a:pt x="298" y="873"/>
                </a:lnTo>
                <a:lnTo>
                  <a:pt x="298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01" name="Freeform 5"/>
          <p:cNvSpPr/>
          <p:nvPr/>
        </p:nvSpPr>
        <p:spPr>
          <a:xfrm>
            <a:off x="4289400" y="2648520"/>
            <a:ext cx="181080" cy="231840"/>
          </a:xfrm>
          <a:custGeom>
            <a:avLst/>
            <a:gdLst/>
            <a:ahLst/>
            <a:rect l="0" t="0" r="r" b="b"/>
            <a:pathLst>
              <a:path w="503" h="644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3"/>
                </a:lnTo>
                <a:lnTo>
                  <a:pt x="109" y="643"/>
                </a:lnTo>
                <a:lnTo>
                  <a:pt x="109" y="297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5"/>
                  <a:pt x="390" y="230"/>
                </a:cubicBezTo>
                <a:lnTo>
                  <a:pt x="390" y="643"/>
                </a:lnTo>
                <a:lnTo>
                  <a:pt x="502" y="643"/>
                </a:lnTo>
                <a:lnTo>
                  <a:pt x="502" y="22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02" name="Freeform 6"/>
          <p:cNvSpPr/>
          <p:nvPr/>
        </p:nvSpPr>
        <p:spPr>
          <a:xfrm>
            <a:off x="4585680" y="217980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7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03" name="Freeform 7"/>
          <p:cNvSpPr/>
          <p:nvPr/>
        </p:nvSpPr>
        <p:spPr>
          <a:xfrm>
            <a:off x="4923000" y="2090160"/>
            <a:ext cx="155880" cy="240840"/>
          </a:xfrm>
          <a:custGeom>
            <a:avLst/>
            <a:gdLst/>
            <a:ahLst/>
            <a:rect l="0" t="0" r="r" b="b"/>
            <a:pathLst>
              <a:path w="433" h="669">
                <a:moveTo>
                  <a:pt x="122" y="67"/>
                </a:moveTo>
                <a:lnTo>
                  <a:pt x="397" y="67"/>
                </a:lnTo>
                <a:lnTo>
                  <a:pt x="397" y="0"/>
                </a:lnTo>
                <a:lnTo>
                  <a:pt x="45" y="0"/>
                </a:lnTo>
                <a:lnTo>
                  <a:pt x="45" y="371"/>
                </a:lnTo>
                <a:lnTo>
                  <a:pt x="115" y="371"/>
                </a:lnTo>
                <a:cubicBezTo>
                  <a:pt x="141" y="317"/>
                  <a:pt x="186" y="291"/>
                  <a:pt x="230" y="291"/>
                </a:cubicBezTo>
                <a:cubicBezTo>
                  <a:pt x="272" y="291"/>
                  <a:pt x="333" y="320"/>
                  <a:pt x="333" y="445"/>
                </a:cubicBezTo>
                <a:cubicBezTo>
                  <a:pt x="333" y="576"/>
                  <a:pt x="250" y="604"/>
                  <a:pt x="202" y="604"/>
                </a:cubicBezTo>
                <a:cubicBezTo>
                  <a:pt x="134" y="604"/>
                  <a:pt x="70" y="569"/>
                  <a:pt x="38" y="512"/>
                </a:cubicBezTo>
                <a:lnTo>
                  <a:pt x="0" y="572"/>
                </a:lnTo>
                <a:cubicBezTo>
                  <a:pt x="48" y="633"/>
                  <a:pt x="122" y="668"/>
                  <a:pt x="202" y="668"/>
                </a:cubicBezTo>
                <a:cubicBezTo>
                  <a:pt x="330" y="668"/>
                  <a:pt x="432" y="569"/>
                  <a:pt x="432" y="448"/>
                </a:cubicBezTo>
                <a:cubicBezTo>
                  <a:pt x="432" y="326"/>
                  <a:pt x="342" y="227"/>
                  <a:pt x="234" y="227"/>
                </a:cubicBezTo>
                <a:cubicBezTo>
                  <a:pt x="189" y="227"/>
                  <a:pt x="154" y="243"/>
                  <a:pt x="122" y="265"/>
                </a:cubicBezTo>
                <a:lnTo>
                  <a:pt x="122" y="67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04" name="Freeform 8"/>
          <p:cNvSpPr/>
          <p:nvPr/>
        </p:nvSpPr>
        <p:spPr>
          <a:xfrm>
            <a:off x="5124600" y="2056680"/>
            <a:ext cx="153720" cy="356040"/>
          </a:xfrm>
          <a:custGeom>
            <a:avLst/>
            <a:gdLst/>
            <a:ahLst/>
            <a:rect l="0" t="0" r="r" b="b"/>
            <a:pathLst>
              <a:path w="427" h="989">
                <a:moveTo>
                  <a:pt x="419" y="45"/>
                </a:moveTo>
                <a:cubicBezTo>
                  <a:pt x="426" y="32"/>
                  <a:pt x="426" y="29"/>
                  <a:pt x="426" y="26"/>
                </a:cubicBezTo>
                <a:cubicBezTo>
                  <a:pt x="426" y="10"/>
                  <a:pt x="413" y="0"/>
                  <a:pt x="403" y="0"/>
                </a:cubicBezTo>
                <a:cubicBezTo>
                  <a:pt x="387" y="0"/>
                  <a:pt x="381" y="13"/>
                  <a:pt x="374" y="26"/>
                </a:cubicBezTo>
                <a:lnTo>
                  <a:pt x="6" y="943"/>
                </a:lnTo>
                <a:cubicBezTo>
                  <a:pt x="0" y="956"/>
                  <a:pt x="0" y="959"/>
                  <a:pt x="0" y="963"/>
                </a:cubicBezTo>
                <a:cubicBezTo>
                  <a:pt x="0" y="979"/>
                  <a:pt x="13" y="988"/>
                  <a:pt x="22" y="988"/>
                </a:cubicBezTo>
                <a:cubicBezTo>
                  <a:pt x="42" y="988"/>
                  <a:pt x="45" y="975"/>
                  <a:pt x="51" y="963"/>
                </a:cubicBezTo>
                <a:lnTo>
                  <a:pt x="419" y="45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05" name="Freeform 9"/>
          <p:cNvSpPr/>
          <p:nvPr/>
        </p:nvSpPr>
        <p:spPr>
          <a:xfrm>
            <a:off x="5319360" y="2083320"/>
            <a:ext cx="158040" cy="249120"/>
          </a:xfrm>
          <a:custGeom>
            <a:avLst/>
            <a:gdLst/>
            <a:ahLst/>
            <a:rect l="0" t="0" r="r" b="b"/>
            <a:pathLst>
              <a:path w="439" h="692">
                <a:moveTo>
                  <a:pt x="54" y="163"/>
                </a:moveTo>
                <a:cubicBezTo>
                  <a:pt x="96" y="83"/>
                  <a:pt x="166" y="61"/>
                  <a:pt x="214" y="61"/>
                </a:cubicBezTo>
                <a:cubicBezTo>
                  <a:pt x="275" y="61"/>
                  <a:pt x="317" y="96"/>
                  <a:pt x="317" y="150"/>
                </a:cubicBezTo>
                <a:cubicBezTo>
                  <a:pt x="317" y="205"/>
                  <a:pt x="282" y="269"/>
                  <a:pt x="205" y="281"/>
                </a:cubicBezTo>
                <a:cubicBezTo>
                  <a:pt x="202" y="281"/>
                  <a:pt x="198" y="281"/>
                  <a:pt x="131" y="288"/>
                </a:cubicBezTo>
                <a:lnTo>
                  <a:pt x="131" y="352"/>
                </a:lnTo>
                <a:lnTo>
                  <a:pt x="208" y="352"/>
                </a:lnTo>
                <a:cubicBezTo>
                  <a:pt x="304" y="352"/>
                  <a:pt x="339" y="425"/>
                  <a:pt x="339" y="489"/>
                </a:cubicBezTo>
                <a:cubicBezTo>
                  <a:pt x="339" y="566"/>
                  <a:pt x="291" y="624"/>
                  <a:pt x="214" y="624"/>
                </a:cubicBezTo>
                <a:cubicBezTo>
                  <a:pt x="144" y="624"/>
                  <a:pt x="64" y="592"/>
                  <a:pt x="13" y="528"/>
                </a:cubicBezTo>
                <a:lnTo>
                  <a:pt x="0" y="592"/>
                </a:lnTo>
                <a:cubicBezTo>
                  <a:pt x="58" y="656"/>
                  <a:pt x="138" y="691"/>
                  <a:pt x="214" y="691"/>
                </a:cubicBezTo>
                <a:cubicBezTo>
                  <a:pt x="346" y="691"/>
                  <a:pt x="438" y="592"/>
                  <a:pt x="438" y="489"/>
                </a:cubicBezTo>
                <a:cubicBezTo>
                  <a:pt x="438" y="409"/>
                  <a:pt x="371" y="342"/>
                  <a:pt x="294" y="320"/>
                </a:cubicBezTo>
                <a:cubicBezTo>
                  <a:pt x="371" y="281"/>
                  <a:pt x="410" y="214"/>
                  <a:pt x="410" y="150"/>
                </a:cubicBezTo>
                <a:cubicBezTo>
                  <a:pt x="410" y="67"/>
                  <a:pt x="323" y="0"/>
                  <a:pt x="218" y="0"/>
                </a:cubicBezTo>
                <a:cubicBezTo>
                  <a:pt x="128" y="0"/>
                  <a:pt x="58" y="45"/>
                  <a:pt x="16" y="106"/>
                </a:cubicBezTo>
                <a:lnTo>
                  <a:pt x="54" y="163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06" name="Freeform 10"/>
          <p:cNvSpPr/>
          <p:nvPr/>
        </p:nvSpPr>
        <p:spPr>
          <a:xfrm>
            <a:off x="5524200" y="2179800"/>
            <a:ext cx="464760" cy="352800"/>
          </a:xfrm>
          <a:custGeom>
            <a:avLst/>
            <a:gdLst/>
            <a:ahLst/>
            <a:rect l="0" t="0" r="r" b="b"/>
            <a:pathLst>
              <a:path w="1291" h="980">
                <a:moveTo>
                  <a:pt x="1290" y="0"/>
                </a:moveTo>
                <a:lnTo>
                  <a:pt x="1187" y="0"/>
                </a:lnTo>
                <a:lnTo>
                  <a:pt x="1059" y="441"/>
                </a:lnTo>
                <a:cubicBezTo>
                  <a:pt x="1024" y="569"/>
                  <a:pt x="957" y="806"/>
                  <a:pt x="947" y="876"/>
                </a:cubicBezTo>
                <a:cubicBezTo>
                  <a:pt x="947" y="876"/>
                  <a:pt x="938" y="803"/>
                  <a:pt x="845" y="480"/>
                </a:cubicBezTo>
                <a:lnTo>
                  <a:pt x="707" y="0"/>
                </a:lnTo>
                <a:lnTo>
                  <a:pt x="592" y="0"/>
                </a:lnTo>
                <a:lnTo>
                  <a:pt x="467" y="441"/>
                </a:lnTo>
                <a:cubicBezTo>
                  <a:pt x="435" y="547"/>
                  <a:pt x="365" y="796"/>
                  <a:pt x="358" y="873"/>
                </a:cubicBezTo>
                <a:lnTo>
                  <a:pt x="355" y="873"/>
                </a:lnTo>
                <a:cubicBezTo>
                  <a:pt x="352" y="819"/>
                  <a:pt x="314" y="678"/>
                  <a:pt x="301" y="633"/>
                </a:cubicBezTo>
                <a:lnTo>
                  <a:pt x="237" y="397"/>
                </a:lnTo>
                <a:lnTo>
                  <a:pt x="122" y="0"/>
                </a:lnTo>
                <a:lnTo>
                  <a:pt x="0" y="0"/>
                </a:lnTo>
                <a:lnTo>
                  <a:pt x="285" y="979"/>
                </a:lnTo>
                <a:lnTo>
                  <a:pt x="400" y="979"/>
                </a:lnTo>
                <a:lnTo>
                  <a:pt x="541" y="489"/>
                </a:lnTo>
                <a:cubicBezTo>
                  <a:pt x="570" y="387"/>
                  <a:pt x="630" y="176"/>
                  <a:pt x="640" y="102"/>
                </a:cubicBezTo>
                <a:cubicBezTo>
                  <a:pt x="646" y="144"/>
                  <a:pt x="682" y="278"/>
                  <a:pt x="720" y="413"/>
                </a:cubicBezTo>
                <a:lnTo>
                  <a:pt x="880" y="979"/>
                </a:lnTo>
                <a:lnTo>
                  <a:pt x="1005" y="979"/>
                </a:lnTo>
                <a:lnTo>
                  <a:pt x="1290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07" name="Freeform 11"/>
          <p:cNvSpPr/>
          <p:nvPr/>
        </p:nvSpPr>
        <p:spPr>
          <a:xfrm>
            <a:off x="6040440" y="2224800"/>
            <a:ext cx="241200" cy="18720"/>
          </a:xfrm>
          <a:custGeom>
            <a:avLst/>
            <a:gdLst/>
            <a:ahLst/>
            <a:rect l="0" t="0" r="r" b="b"/>
            <a:pathLst>
              <a:path w="670" h="52">
                <a:moveTo>
                  <a:pt x="630" y="51"/>
                </a:moveTo>
                <a:cubicBezTo>
                  <a:pt x="643" y="51"/>
                  <a:pt x="669" y="51"/>
                  <a:pt x="669" y="26"/>
                </a:cubicBezTo>
                <a:cubicBezTo>
                  <a:pt x="669" y="0"/>
                  <a:pt x="646" y="0"/>
                  <a:pt x="630" y="0"/>
                </a:cubicBezTo>
                <a:lnTo>
                  <a:pt x="38" y="0"/>
                </a:lnTo>
                <a:cubicBezTo>
                  <a:pt x="22" y="0"/>
                  <a:pt x="0" y="0"/>
                  <a:pt x="0" y="26"/>
                </a:cubicBezTo>
                <a:cubicBezTo>
                  <a:pt x="0" y="51"/>
                  <a:pt x="22" y="51"/>
                  <a:pt x="38" y="51"/>
                </a:cubicBezTo>
                <a:lnTo>
                  <a:pt x="630" y="5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08" name="Freeform 12"/>
          <p:cNvSpPr/>
          <p:nvPr/>
        </p:nvSpPr>
        <p:spPr>
          <a:xfrm>
            <a:off x="6334200" y="2083320"/>
            <a:ext cx="154800" cy="240840"/>
          </a:xfrm>
          <a:custGeom>
            <a:avLst/>
            <a:gdLst/>
            <a:ahLst/>
            <a:rect l="0" t="0" r="r" b="b"/>
            <a:pathLst>
              <a:path w="430" h="669">
                <a:moveTo>
                  <a:pt x="237" y="592"/>
                </a:moveTo>
                <a:cubicBezTo>
                  <a:pt x="224" y="592"/>
                  <a:pt x="214" y="595"/>
                  <a:pt x="202" y="595"/>
                </a:cubicBezTo>
                <a:lnTo>
                  <a:pt x="90" y="595"/>
                </a:lnTo>
                <a:lnTo>
                  <a:pt x="243" y="457"/>
                </a:lnTo>
                <a:cubicBezTo>
                  <a:pt x="259" y="441"/>
                  <a:pt x="307" y="406"/>
                  <a:pt x="326" y="390"/>
                </a:cubicBezTo>
                <a:cubicBezTo>
                  <a:pt x="371" y="352"/>
                  <a:pt x="429" y="301"/>
                  <a:pt x="429" y="214"/>
                </a:cubicBezTo>
                <a:cubicBezTo>
                  <a:pt x="429" y="102"/>
                  <a:pt x="346" y="0"/>
                  <a:pt x="205" y="0"/>
                </a:cubicBezTo>
                <a:cubicBezTo>
                  <a:pt x="99" y="0"/>
                  <a:pt x="35" y="58"/>
                  <a:pt x="0" y="157"/>
                </a:cubicBezTo>
                <a:lnTo>
                  <a:pt x="48" y="214"/>
                </a:lnTo>
                <a:cubicBezTo>
                  <a:pt x="70" y="131"/>
                  <a:pt x="106" y="67"/>
                  <a:pt x="189" y="67"/>
                </a:cubicBezTo>
                <a:cubicBezTo>
                  <a:pt x="275" y="67"/>
                  <a:pt x="336" y="128"/>
                  <a:pt x="336" y="214"/>
                </a:cubicBezTo>
                <a:cubicBezTo>
                  <a:pt x="336" y="297"/>
                  <a:pt x="288" y="345"/>
                  <a:pt x="230" y="400"/>
                </a:cubicBezTo>
                <a:cubicBezTo>
                  <a:pt x="208" y="419"/>
                  <a:pt x="157" y="464"/>
                  <a:pt x="134" y="483"/>
                </a:cubicBezTo>
                <a:cubicBezTo>
                  <a:pt x="106" y="509"/>
                  <a:pt x="38" y="576"/>
                  <a:pt x="10" y="601"/>
                </a:cubicBezTo>
                <a:lnTo>
                  <a:pt x="10" y="668"/>
                </a:lnTo>
                <a:lnTo>
                  <a:pt x="429" y="668"/>
                </a:lnTo>
                <a:lnTo>
                  <a:pt x="429" y="592"/>
                </a:lnTo>
                <a:lnTo>
                  <a:pt x="237" y="592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09" name="Freeform 13"/>
          <p:cNvSpPr/>
          <p:nvPr/>
        </p:nvSpPr>
        <p:spPr>
          <a:xfrm>
            <a:off x="6534720" y="2056680"/>
            <a:ext cx="153720" cy="356040"/>
          </a:xfrm>
          <a:custGeom>
            <a:avLst/>
            <a:gdLst/>
            <a:ahLst/>
            <a:rect l="0" t="0" r="r" b="b"/>
            <a:pathLst>
              <a:path w="427" h="989">
                <a:moveTo>
                  <a:pt x="419" y="45"/>
                </a:moveTo>
                <a:cubicBezTo>
                  <a:pt x="426" y="32"/>
                  <a:pt x="426" y="29"/>
                  <a:pt x="426" y="26"/>
                </a:cubicBezTo>
                <a:cubicBezTo>
                  <a:pt x="426" y="10"/>
                  <a:pt x="413" y="0"/>
                  <a:pt x="403" y="0"/>
                </a:cubicBezTo>
                <a:cubicBezTo>
                  <a:pt x="387" y="0"/>
                  <a:pt x="381" y="13"/>
                  <a:pt x="374" y="26"/>
                </a:cubicBezTo>
                <a:lnTo>
                  <a:pt x="6" y="943"/>
                </a:lnTo>
                <a:cubicBezTo>
                  <a:pt x="0" y="956"/>
                  <a:pt x="0" y="959"/>
                  <a:pt x="0" y="963"/>
                </a:cubicBezTo>
                <a:cubicBezTo>
                  <a:pt x="0" y="979"/>
                  <a:pt x="13" y="988"/>
                  <a:pt x="22" y="988"/>
                </a:cubicBezTo>
                <a:cubicBezTo>
                  <a:pt x="42" y="988"/>
                  <a:pt x="45" y="975"/>
                  <a:pt x="51" y="963"/>
                </a:cubicBezTo>
                <a:lnTo>
                  <a:pt x="419" y="45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10" name="Freeform 14"/>
          <p:cNvSpPr/>
          <p:nvPr/>
        </p:nvSpPr>
        <p:spPr>
          <a:xfrm>
            <a:off x="6730560" y="2083320"/>
            <a:ext cx="158040" cy="249120"/>
          </a:xfrm>
          <a:custGeom>
            <a:avLst/>
            <a:gdLst/>
            <a:ahLst/>
            <a:rect l="0" t="0" r="r" b="b"/>
            <a:pathLst>
              <a:path w="439" h="692">
                <a:moveTo>
                  <a:pt x="54" y="163"/>
                </a:moveTo>
                <a:cubicBezTo>
                  <a:pt x="96" y="83"/>
                  <a:pt x="166" y="61"/>
                  <a:pt x="214" y="61"/>
                </a:cubicBezTo>
                <a:cubicBezTo>
                  <a:pt x="275" y="61"/>
                  <a:pt x="317" y="96"/>
                  <a:pt x="317" y="150"/>
                </a:cubicBezTo>
                <a:cubicBezTo>
                  <a:pt x="317" y="205"/>
                  <a:pt x="282" y="269"/>
                  <a:pt x="205" y="281"/>
                </a:cubicBezTo>
                <a:cubicBezTo>
                  <a:pt x="202" y="281"/>
                  <a:pt x="198" y="281"/>
                  <a:pt x="131" y="288"/>
                </a:cubicBezTo>
                <a:lnTo>
                  <a:pt x="131" y="352"/>
                </a:lnTo>
                <a:lnTo>
                  <a:pt x="208" y="352"/>
                </a:lnTo>
                <a:cubicBezTo>
                  <a:pt x="304" y="352"/>
                  <a:pt x="339" y="425"/>
                  <a:pt x="339" y="489"/>
                </a:cubicBezTo>
                <a:cubicBezTo>
                  <a:pt x="339" y="566"/>
                  <a:pt x="291" y="624"/>
                  <a:pt x="214" y="624"/>
                </a:cubicBezTo>
                <a:cubicBezTo>
                  <a:pt x="144" y="624"/>
                  <a:pt x="64" y="592"/>
                  <a:pt x="13" y="528"/>
                </a:cubicBezTo>
                <a:lnTo>
                  <a:pt x="0" y="592"/>
                </a:lnTo>
                <a:cubicBezTo>
                  <a:pt x="58" y="656"/>
                  <a:pt x="138" y="691"/>
                  <a:pt x="214" y="691"/>
                </a:cubicBezTo>
                <a:cubicBezTo>
                  <a:pt x="346" y="691"/>
                  <a:pt x="438" y="592"/>
                  <a:pt x="438" y="489"/>
                </a:cubicBezTo>
                <a:cubicBezTo>
                  <a:pt x="438" y="409"/>
                  <a:pt x="371" y="342"/>
                  <a:pt x="294" y="320"/>
                </a:cubicBezTo>
                <a:cubicBezTo>
                  <a:pt x="371" y="281"/>
                  <a:pt x="410" y="214"/>
                  <a:pt x="410" y="150"/>
                </a:cubicBezTo>
                <a:cubicBezTo>
                  <a:pt x="410" y="67"/>
                  <a:pt x="323" y="0"/>
                  <a:pt x="218" y="0"/>
                </a:cubicBezTo>
                <a:cubicBezTo>
                  <a:pt x="128" y="0"/>
                  <a:pt x="58" y="45"/>
                  <a:pt x="16" y="106"/>
                </a:cubicBezTo>
                <a:lnTo>
                  <a:pt x="54" y="163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11" name="Freeform 15"/>
          <p:cNvSpPr/>
          <p:nvPr/>
        </p:nvSpPr>
        <p:spPr>
          <a:xfrm>
            <a:off x="6950520" y="2169720"/>
            <a:ext cx="231840" cy="374400"/>
          </a:xfrm>
          <a:custGeom>
            <a:avLst/>
            <a:gdLst/>
            <a:ahLst/>
            <a:rect l="0" t="0" r="r" b="b"/>
            <a:pathLst>
              <a:path w="644" h="1040">
                <a:moveTo>
                  <a:pt x="595" y="70"/>
                </a:moveTo>
                <a:cubicBezTo>
                  <a:pt x="518" y="22"/>
                  <a:pt x="438" y="0"/>
                  <a:pt x="336" y="0"/>
                </a:cubicBezTo>
                <a:cubicBezTo>
                  <a:pt x="141" y="0"/>
                  <a:pt x="16" y="138"/>
                  <a:pt x="16" y="278"/>
                </a:cubicBezTo>
                <a:cubicBezTo>
                  <a:pt x="16" y="339"/>
                  <a:pt x="35" y="397"/>
                  <a:pt x="93" y="457"/>
                </a:cubicBezTo>
                <a:cubicBezTo>
                  <a:pt x="154" y="521"/>
                  <a:pt x="214" y="537"/>
                  <a:pt x="298" y="556"/>
                </a:cubicBezTo>
                <a:cubicBezTo>
                  <a:pt x="419" y="585"/>
                  <a:pt x="432" y="592"/>
                  <a:pt x="470" y="627"/>
                </a:cubicBezTo>
                <a:cubicBezTo>
                  <a:pt x="499" y="649"/>
                  <a:pt x="531" y="697"/>
                  <a:pt x="531" y="758"/>
                </a:cubicBezTo>
                <a:cubicBezTo>
                  <a:pt x="531" y="851"/>
                  <a:pt x="454" y="943"/>
                  <a:pt x="326" y="943"/>
                </a:cubicBezTo>
                <a:cubicBezTo>
                  <a:pt x="266" y="943"/>
                  <a:pt x="141" y="927"/>
                  <a:pt x="22" y="828"/>
                </a:cubicBezTo>
                <a:lnTo>
                  <a:pt x="0" y="943"/>
                </a:lnTo>
                <a:cubicBezTo>
                  <a:pt x="125" y="1020"/>
                  <a:pt x="237" y="1039"/>
                  <a:pt x="326" y="1039"/>
                </a:cubicBezTo>
                <a:cubicBezTo>
                  <a:pt x="512" y="1039"/>
                  <a:pt x="643" y="899"/>
                  <a:pt x="643" y="742"/>
                </a:cubicBezTo>
                <a:cubicBezTo>
                  <a:pt x="643" y="652"/>
                  <a:pt x="598" y="582"/>
                  <a:pt x="566" y="550"/>
                </a:cubicBezTo>
                <a:cubicBezTo>
                  <a:pt x="502" y="480"/>
                  <a:pt x="454" y="467"/>
                  <a:pt x="326" y="435"/>
                </a:cubicBezTo>
                <a:cubicBezTo>
                  <a:pt x="243" y="416"/>
                  <a:pt x="221" y="409"/>
                  <a:pt x="179" y="371"/>
                </a:cubicBezTo>
                <a:cubicBezTo>
                  <a:pt x="170" y="365"/>
                  <a:pt x="128" y="323"/>
                  <a:pt x="128" y="262"/>
                </a:cubicBezTo>
                <a:cubicBezTo>
                  <a:pt x="128" y="179"/>
                  <a:pt x="205" y="93"/>
                  <a:pt x="336" y="93"/>
                </a:cubicBezTo>
                <a:cubicBezTo>
                  <a:pt x="454" y="93"/>
                  <a:pt x="522" y="141"/>
                  <a:pt x="573" y="182"/>
                </a:cubicBezTo>
                <a:lnTo>
                  <a:pt x="595" y="7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12" name="Freeform 16"/>
          <p:cNvSpPr/>
          <p:nvPr/>
        </p:nvSpPr>
        <p:spPr>
          <a:xfrm>
            <a:off x="7241760" y="2083320"/>
            <a:ext cx="129240" cy="240840"/>
          </a:xfrm>
          <a:custGeom>
            <a:avLst/>
            <a:gdLst/>
            <a:ahLst/>
            <a:rect l="0" t="0" r="r" b="b"/>
            <a:pathLst>
              <a:path w="359" h="669">
                <a:moveTo>
                  <a:pt x="227" y="0"/>
                </a:moveTo>
                <a:lnTo>
                  <a:pt x="205" y="0"/>
                </a:lnTo>
                <a:cubicBezTo>
                  <a:pt x="141" y="61"/>
                  <a:pt x="61" y="64"/>
                  <a:pt x="0" y="64"/>
                </a:cubicBezTo>
                <a:lnTo>
                  <a:pt x="0" y="128"/>
                </a:lnTo>
                <a:cubicBezTo>
                  <a:pt x="38" y="128"/>
                  <a:pt x="90" y="125"/>
                  <a:pt x="138" y="106"/>
                </a:cubicBezTo>
                <a:lnTo>
                  <a:pt x="138" y="608"/>
                </a:lnTo>
                <a:lnTo>
                  <a:pt x="6" y="608"/>
                </a:lnTo>
                <a:lnTo>
                  <a:pt x="6" y="668"/>
                </a:lnTo>
                <a:lnTo>
                  <a:pt x="358" y="668"/>
                </a:lnTo>
                <a:lnTo>
                  <a:pt x="358" y="608"/>
                </a:lnTo>
                <a:lnTo>
                  <a:pt x="227" y="608"/>
                </a:lnTo>
                <a:lnTo>
                  <a:pt x="227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13" name="Freeform 17"/>
          <p:cNvSpPr/>
          <p:nvPr/>
        </p:nvSpPr>
        <p:spPr>
          <a:xfrm>
            <a:off x="7425000" y="2056680"/>
            <a:ext cx="153720" cy="356040"/>
          </a:xfrm>
          <a:custGeom>
            <a:avLst/>
            <a:gdLst/>
            <a:ahLst/>
            <a:rect l="0" t="0" r="r" b="b"/>
            <a:pathLst>
              <a:path w="427" h="989">
                <a:moveTo>
                  <a:pt x="419" y="45"/>
                </a:moveTo>
                <a:cubicBezTo>
                  <a:pt x="426" y="32"/>
                  <a:pt x="426" y="29"/>
                  <a:pt x="426" y="26"/>
                </a:cubicBezTo>
                <a:cubicBezTo>
                  <a:pt x="426" y="10"/>
                  <a:pt x="413" y="0"/>
                  <a:pt x="403" y="0"/>
                </a:cubicBezTo>
                <a:cubicBezTo>
                  <a:pt x="387" y="0"/>
                  <a:pt x="381" y="13"/>
                  <a:pt x="374" y="26"/>
                </a:cubicBezTo>
                <a:lnTo>
                  <a:pt x="6" y="943"/>
                </a:lnTo>
                <a:cubicBezTo>
                  <a:pt x="0" y="956"/>
                  <a:pt x="0" y="959"/>
                  <a:pt x="0" y="963"/>
                </a:cubicBezTo>
                <a:cubicBezTo>
                  <a:pt x="0" y="979"/>
                  <a:pt x="13" y="988"/>
                  <a:pt x="22" y="988"/>
                </a:cubicBezTo>
                <a:cubicBezTo>
                  <a:pt x="42" y="988"/>
                  <a:pt x="45" y="975"/>
                  <a:pt x="51" y="963"/>
                </a:cubicBezTo>
                <a:lnTo>
                  <a:pt x="419" y="45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14" name="Freeform 18"/>
          <p:cNvSpPr/>
          <p:nvPr/>
        </p:nvSpPr>
        <p:spPr>
          <a:xfrm>
            <a:off x="7619760" y="2083320"/>
            <a:ext cx="154800" cy="240840"/>
          </a:xfrm>
          <a:custGeom>
            <a:avLst/>
            <a:gdLst/>
            <a:ahLst/>
            <a:rect l="0" t="0" r="r" b="b"/>
            <a:pathLst>
              <a:path w="430" h="669">
                <a:moveTo>
                  <a:pt x="237" y="592"/>
                </a:moveTo>
                <a:cubicBezTo>
                  <a:pt x="224" y="592"/>
                  <a:pt x="214" y="595"/>
                  <a:pt x="202" y="595"/>
                </a:cubicBezTo>
                <a:lnTo>
                  <a:pt x="90" y="595"/>
                </a:lnTo>
                <a:lnTo>
                  <a:pt x="243" y="457"/>
                </a:lnTo>
                <a:cubicBezTo>
                  <a:pt x="259" y="441"/>
                  <a:pt x="307" y="406"/>
                  <a:pt x="326" y="390"/>
                </a:cubicBezTo>
                <a:cubicBezTo>
                  <a:pt x="371" y="352"/>
                  <a:pt x="429" y="301"/>
                  <a:pt x="429" y="214"/>
                </a:cubicBezTo>
                <a:cubicBezTo>
                  <a:pt x="429" y="102"/>
                  <a:pt x="346" y="0"/>
                  <a:pt x="205" y="0"/>
                </a:cubicBezTo>
                <a:cubicBezTo>
                  <a:pt x="99" y="0"/>
                  <a:pt x="35" y="58"/>
                  <a:pt x="0" y="157"/>
                </a:cubicBezTo>
                <a:lnTo>
                  <a:pt x="48" y="214"/>
                </a:lnTo>
                <a:cubicBezTo>
                  <a:pt x="70" y="131"/>
                  <a:pt x="106" y="67"/>
                  <a:pt x="189" y="67"/>
                </a:cubicBezTo>
                <a:cubicBezTo>
                  <a:pt x="275" y="67"/>
                  <a:pt x="336" y="128"/>
                  <a:pt x="336" y="214"/>
                </a:cubicBezTo>
                <a:cubicBezTo>
                  <a:pt x="336" y="297"/>
                  <a:pt x="288" y="345"/>
                  <a:pt x="230" y="400"/>
                </a:cubicBezTo>
                <a:cubicBezTo>
                  <a:pt x="208" y="419"/>
                  <a:pt x="157" y="464"/>
                  <a:pt x="134" y="483"/>
                </a:cubicBezTo>
                <a:cubicBezTo>
                  <a:pt x="106" y="509"/>
                  <a:pt x="38" y="576"/>
                  <a:pt x="10" y="601"/>
                </a:cubicBezTo>
                <a:lnTo>
                  <a:pt x="10" y="668"/>
                </a:lnTo>
                <a:lnTo>
                  <a:pt x="429" y="668"/>
                </a:lnTo>
                <a:lnTo>
                  <a:pt x="429" y="592"/>
                </a:lnTo>
                <a:lnTo>
                  <a:pt x="237" y="592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15" name="TextShape 19"/>
          <p:cNvSpPr txBox="1"/>
          <p:nvPr/>
        </p:nvSpPr>
        <p:spPr>
          <a:xfrm>
            <a:off x="1261440" y="326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Manning’s equation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TextShape 20"/>
          <p:cNvSpPr txBox="1"/>
          <p:nvPr/>
        </p:nvSpPr>
        <p:spPr>
          <a:xfrm>
            <a:off x="1261440" y="36612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The model (1)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6464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The model (2)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Freeform 2"/>
          <p:cNvSpPr/>
          <p:nvPr/>
        </p:nvSpPr>
        <p:spPr>
          <a:xfrm>
            <a:off x="826920" y="1937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1"/>
                </a:lnTo>
                <a:cubicBezTo>
                  <a:pt x="112" y="935"/>
                  <a:pt x="96" y="935"/>
                  <a:pt x="0" y="935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5"/>
                </a:lnTo>
                <a:cubicBezTo>
                  <a:pt x="221" y="935"/>
                  <a:pt x="205" y="935"/>
                  <a:pt x="205" y="871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19" name="Freeform 3"/>
          <p:cNvSpPr/>
          <p:nvPr/>
        </p:nvSpPr>
        <p:spPr>
          <a:xfrm>
            <a:off x="965160" y="206352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4">
                <a:moveTo>
                  <a:pt x="196" y="583"/>
                </a:moveTo>
                <a:cubicBezTo>
                  <a:pt x="135" y="583"/>
                  <a:pt x="74" y="551"/>
                  <a:pt x="36" y="487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3"/>
                  <a:pt x="196" y="583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20" name="Freeform 4"/>
          <p:cNvSpPr/>
          <p:nvPr/>
        </p:nvSpPr>
        <p:spPr>
          <a:xfrm>
            <a:off x="1218600" y="2059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3"/>
                  <a:pt x="131" y="608"/>
                </a:cubicBezTo>
                <a:cubicBezTo>
                  <a:pt x="45" y="634"/>
                  <a:pt x="0" y="695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6">
                <a:moveTo>
                  <a:pt x="240" y="265"/>
                </a:moveTo>
                <a:cubicBezTo>
                  <a:pt x="96" y="265"/>
                  <a:pt x="0" y="195"/>
                  <a:pt x="0" y="121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1"/>
                </a:cubicBezTo>
                <a:cubicBezTo>
                  <a:pt x="480" y="195"/>
                  <a:pt x="377" y="265"/>
                  <a:pt x="240" y="26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21" name="Freeform 5"/>
          <p:cNvSpPr/>
          <p:nvPr/>
        </p:nvSpPr>
        <p:spPr>
          <a:xfrm>
            <a:off x="1573560" y="1933200"/>
            <a:ext cx="351720" cy="456840"/>
          </a:xfrm>
          <a:custGeom>
            <a:avLst/>
            <a:gdLst/>
            <a:ahLst/>
            <a:rect l="0" t="0" r="r" b="b"/>
            <a:pathLst>
              <a:path w="977" h="1269">
                <a:moveTo>
                  <a:pt x="547" y="986"/>
                </a:moveTo>
                <a:cubicBezTo>
                  <a:pt x="768" y="903"/>
                  <a:pt x="976" y="650"/>
                  <a:pt x="976" y="378"/>
                </a:cubicBezTo>
                <a:cubicBezTo>
                  <a:pt x="976" y="154"/>
                  <a:pt x="826" y="0"/>
                  <a:pt x="614" y="0"/>
                </a:cubicBezTo>
                <a:cubicBezTo>
                  <a:pt x="310" y="0"/>
                  <a:pt x="0" y="320"/>
                  <a:pt x="0" y="650"/>
                </a:cubicBezTo>
                <a:cubicBezTo>
                  <a:pt x="0" y="883"/>
                  <a:pt x="157" y="1024"/>
                  <a:pt x="362" y="1024"/>
                </a:cubicBezTo>
                <a:cubicBezTo>
                  <a:pt x="397" y="1024"/>
                  <a:pt x="445" y="1018"/>
                  <a:pt x="499" y="1005"/>
                </a:cubicBezTo>
                <a:cubicBezTo>
                  <a:pt x="493" y="1092"/>
                  <a:pt x="493" y="1095"/>
                  <a:pt x="493" y="1114"/>
                </a:cubicBezTo>
                <a:cubicBezTo>
                  <a:pt x="493" y="1159"/>
                  <a:pt x="493" y="1268"/>
                  <a:pt x="611" y="1268"/>
                </a:cubicBezTo>
                <a:cubicBezTo>
                  <a:pt x="778" y="1268"/>
                  <a:pt x="845" y="1008"/>
                  <a:pt x="845" y="995"/>
                </a:cubicBezTo>
                <a:cubicBezTo>
                  <a:pt x="845" y="983"/>
                  <a:pt x="835" y="979"/>
                  <a:pt x="832" y="979"/>
                </a:cubicBezTo>
                <a:cubicBezTo>
                  <a:pt x="819" y="979"/>
                  <a:pt x="816" y="986"/>
                  <a:pt x="813" y="995"/>
                </a:cubicBezTo>
                <a:cubicBezTo>
                  <a:pt x="781" y="1095"/>
                  <a:pt x="698" y="1130"/>
                  <a:pt x="650" y="1130"/>
                </a:cubicBezTo>
                <a:cubicBezTo>
                  <a:pt x="582" y="1130"/>
                  <a:pt x="563" y="1092"/>
                  <a:pt x="547" y="986"/>
                </a:cubicBezTo>
              </a:path>
              <a:path w="727" h="939">
                <a:moveTo>
                  <a:pt x="157" y="938"/>
                </a:moveTo>
                <a:cubicBezTo>
                  <a:pt x="48" y="896"/>
                  <a:pt x="0" y="784"/>
                  <a:pt x="0" y="660"/>
                </a:cubicBezTo>
                <a:cubicBezTo>
                  <a:pt x="0" y="560"/>
                  <a:pt x="35" y="362"/>
                  <a:pt x="144" y="208"/>
                </a:cubicBezTo>
                <a:cubicBezTo>
                  <a:pt x="246" y="64"/>
                  <a:pt x="377" y="0"/>
                  <a:pt x="483" y="0"/>
                </a:cubicBezTo>
                <a:cubicBezTo>
                  <a:pt x="624" y="0"/>
                  <a:pt x="726" y="109"/>
                  <a:pt x="726" y="298"/>
                </a:cubicBezTo>
                <a:cubicBezTo>
                  <a:pt x="726" y="439"/>
                  <a:pt x="653" y="768"/>
                  <a:pt x="416" y="903"/>
                </a:cubicBezTo>
                <a:cubicBezTo>
                  <a:pt x="409" y="852"/>
                  <a:pt x="397" y="749"/>
                  <a:pt x="291" y="749"/>
                </a:cubicBezTo>
                <a:cubicBezTo>
                  <a:pt x="217" y="749"/>
                  <a:pt x="150" y="820"/>
                  <a:pt x="150" y="893"/>
                </a:cubicBezTo>
                <a:cubicBezTo>
                  <a:pt x="150" y="922"/>
                  <a:pt x="157" y="938"/>
                  <a:pt x="157" y="938"/>
                </a:cubicBezTo>
              </a:path>
              <a:path w="199" h="174">
                <a:moveTo>
                  <a:pt x="64" y="173"/>
                </a:moveTo>
                <a:cubicBezTo>
                  <a:pt x="45" y="173"/>
                  <a:pt x="0" y="173"/>
                  <a:pt x="0" y="112"/>
                </a:cubicBezTo>
                <a:cubicBezTo>
                  <a:pt x="0" y="58"/>
                  <a:pt x="54" y="0"/>
                  <a:pt x="112" y="0"/>
                </a:cubicBezTo>
                <a:cubicBezTo>
                  <a:pt x="173" y="0"/>
                  <a:pt x="198" y="35"/>
                  <a:pt x="198" y="119"/>
                </a:cubicBezTo>
                <a:cubicBezTo>
                  <a:pt x="198" y="141"/>
                  <a:pt x="198" y="141"/>
                  <a:pt x="186" y="147"/>
                </a:cubicBezTo>
                <a:cubicBezTo>
                  <a:pt x="147" y="163"/>
                  <a:pt x="106" y="173"/>
                  <a:pt x="64" y="173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22" name="Freeform 6"/>
          <p:cNvSpPr/>
          <p:nvPr/>
        </p:nvSpPr>
        <p:spPr>
          <a:xfrm>
            <a:off x="2118240" y="210384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23" name="Freeform 7"/>
          <p:cNvSpPr/>
          <p:nvPr/>
        </p:nvSpPr>
        <p:spPr>
          <a:xfrm>
            <a:off x="2665440" y="215352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24" name="Freeform 8"/>
          <p:cNvSpPr/>
          <p:nvPr/>
        </p:nvSpPr>
        <p:spPr>
          <a:xfrm>
            <a:off x="3118320" y="1937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1"/>
                </a:lnTo>
                <a:cubicBezTo>
                  <a:pt x="112" y="935"/>
                  <a:pt x="96" y="935"/>
                  <a:pt x="0" y="935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5"/>
                </a:lnTo>
                <a:cubicBezTo>
                  <a:pt x="221" y="935"/>
                  <a:pt x="205" y="935"/>
                  <a:pt x="205" y="871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25" name="Freeform 9"/>
          <p:cNvSpPr/>
          <p:nvPr/>
        </p:nvSpPr>
        <p:spPr>
          <a:xfrm>
            <a:off x="3256560" y="206352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4">
                <a:moveTo>
                  <a:pt x="196" y="583"/>
                </a:moveTo>
                <a:cubicBezTo>
                  <a:pt x="135" y="583"/>
                  <a:pt x="74" y="551"/>
                  <a:pt x="36" y="487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3"/>
                  <a:pt x="196" y="583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26" name="Freeform 10"/>
          <p:cNvSpPr/>
          <p:nvPr/>
        </p:nvSpPr>
        <p:spPr>
          <a:xfrm>
            <a:off x="3510000" y="2059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3"/>
                  <a:pt x="131" y="608"/>
                </a:cubicBezTo>
                <a:cubicBezTo>
                  <a:pt x="45" y="634"/>
                  <a:pt x="0" y="695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6">
                <a:moveTo>
                  <a:pt x="240" y="265"/>
                </a:moveTo>
                <a:cubicBezTo>
                  <a:pt x="96" y="265"/>
                  <a:pt x="0" y="195"/>
                  <a:pt x="0" y="121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1"/>
                </a:cubicBezTo>
                <a:cubicBezTo>
                  <a:pt x="480" y="195"/>
                  <a:pt x="377" y="265"/>
                  <a:pt x="240" y="26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27" name="Freeform 11"/>
          <p:cNvSpPr/>
          <p:nvPr/>
        </p:nvSpPr>
        <p:spPr>
          <a:xfrm>
            <a:off x="3854520" y="2065680"/>
            <a:ext cx="275760" cy="230760"/>
          </a:xfrm>
          <a:custGeom>
            <a:avLst/>
            <a:gdLst/>
            <a:ahLst/>
            <a:rect l="0" t="0" r="r" b="b"/>
            <a:pathLst>
              <a:path w="766" h="641">
                <a:moveTo>
                  <a:pt x="83" y="541"/>
                </a:moveTo>
                <a:cubicBezTo>
                  <a:pt x="80" y="563"/>
                  <a:pt x="70" y="595"/>
                  <a:pt x="70" y="602"/>
                </a:cubicBezTo>
                <a:cubicBezTo>
                  <a:pt x="70" y="627"/>
                  <a:pt x="90" y="640"/>
                  <a:pt x="112" y="640"/>
                </a:cubicBezTo>
                <a:cubicBezTo>
                  <a:pt x="128" y="640"/>
                  <a:pt x="154" y="627"/>
                  <a:pt x="163" y="602"/>
                </a:cubicBezTo>
                <a:cubicBezTo>
                  <a:pt x="166" y="599"/>
                  <a:pt x="182" y="531"/>
                  <a:pt x="192" y="496"/>
                </a:cubicBezTo>
                <a:lnTo>
                  <a:pt x="221" y="368"/>
                </a:lnTo>
                <a:cubicBezTo>
                  <a:pt x="230" y="339"/>
                  <a:pt x="240" y="307"/>
                  <a:pt x="246" y="275"/>
                </a:cubicBezTo>
                <a:cubicBezTo>
                  <a:pt x="253" y="250"/>
                  <a:pt x="262" y="208"/>
                  <a:pt x="262" y="205"/>
                </a:cubicBezTo>
                <a:cubicBezTo>
                  <a:pt x="285" y="160"/>
                  <a:pt x="358" y="32"/>
                  <a:pt x="493" y="32"/>
                </a:cubicBezTo>
                <a:cubicBezTo>
                  <a:pt x="557" y="32"/>
                  <a:pt x="570" y="83"/>
                  <a:pt x="570" y="131"/>
                </a:cubicBezTo>
                <a:cubicBezTo>
                  <a:pt x="570" y="218"/>
                  <a:pt x="502" y="400"/>
                  <a:pt x="480" y="458"/>
                </a:cubicBezTo>
                <a:cubicBezTo>
                  <a:pt x="467" y="493"/>
                  <a:pt x="464" y="509"/>
                  <a:pt x="464" y="525"/>
                </a:cubicBezTo>
                <a:cubicBezTo>
                  <a:pt x="464" y="592"/>
                  <a:pt x="515" y="640"/>
                  <a:pt x="579" y="640"/>
                </a:cubicBezTo>
                <a:cubicBezTo>
                  <a:pt x="714" y="640"/>
                  <a:pt x="765" y="435"/>
                  <a:pt x="765" y="423"/>
                </a:cubicBezTo>
                <a:cubicBezTo>
                  <a:pt x="765" y="410"/>
                  <a:pt x="752" y="410"/>
                  <a:pt x="749" y="410"/>
                </a:cubicBezTo>
                <a:cubicBezTo>
                  <a:pt x="733" y="410"/>
                  <a:pt x="733" y="413"/>
                  <a:pt x="726" y="435"/>
                </a:cubicBezTo>
                <a:cubicBezTo>
                  <a:pt x="698" y="531"/>
                  <a:pt x="653" y="608"/>
                  <a:pt x="582" y="608"/>
                </a:cubicBezTo>
                <a:cubicBezTo>
                  <a:pt x="560" y="608"/>
                  <a:pt x="550" y="595"/>
                  <a:pt x="550" y="563"/>
                </a:cubicBezTo>
                <a:cubicBezTo>
                  <a:pt x="550" y="528"/>
                  <a:pt x="563" y="493"/>
                  <a:pt x="576" y="461"/>
                </a:cubicBezTo>
                <a:cubicBezTo>
                  <a:pt x="602" y="387"/>
                  <a:pt x="659" y="230"/>
                  <a:pt x="659" y="150"/>
                </a:cubicBezTo>
                <a:cubicBezTo>
                  <a:pt x="659" y="58"/>
                  <a:pt x="598" y="0"/>
                  <a:pt x="499" y="0"/>
                </a:cubicBezTo>
                <a:cubicBezTo>
                  <a:pt x="371" y="0"/>
                  <a:pt x="301" y="90"/>
                  <a:pt x="278" y="122"/>
                </a:cubicBezTo>
                <a:cubicBezTo>
                  <a:pt x="272" y="45"/>
                  <a:pt x="214" y="0"/>
                  <a:pt x="147" y="0"/>
                </a:cubicBezTo>
                <a:cubicBezTo>
                  <a:pt x="83" y="0"/>
                  <a:pt x="58" y="54"/>
                  <a:pt x="42" y="80"/>
                </a:cubicBezTo>
                <a:cubicBezTo>
                  <a:pt x="19" y="128"/>
                  <a:pt x="0" y="211"/>
                  <a:pt x="0" y="218"/>
                </a:cubicBezTo>
                <a:cubicBezTo>
                  <a:pt x="0" y="230"/>
                  <a:pt x="13" y="230"/>
                  <a:pt x="16" y="230"/>
                </a:cubicBezTo>
                <a:cubicBezTo>
                  <a:pt x="32" y="230"/>
                  <a:pt x="32" y="230"/>
                  <a:pt x="42" y="198"/>
                </a:cubicBezTo>
                <a:cubicBezTo>
                  <a:pt x="64" y="99"/>
                  <a:pt x="93" y="32"/>
                  <a:pt x="144" y="32"/>
                </a:cubicBezTo>
                <a:cubicBezTo>
                  <a:pt x="173" y="32"/>
                  <a:pt x="189" y="48"/>
                  <a:pt x="189" y="96"/>
                </a:cubicBezTo>
                <a:cubicBezTo>
                  <a:pt x="189" y="125"/>
                  <a:pt x="182" y="141"/>
                  <a:pt x="166" y="214"/>
                </a:cubicBezTo>
                <a:lnTo>
                  <a:pt x="83" y="54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28" name="Freeform 12"/>
          <p:cNvSpPr/>
          <p:nvPr/>
        </p:nvSpPr>
        <p:spPr>
          <a:xfrm>
            <a:off x="4284360" y="1994400"/>
            <a:ext cx="338040" cy="339120"/>
          </a:xfrm>
          <a:custGeom>
            <a:avLst/>
            <a:gdLst/>
            <a:ahLst/>
            <a:rect l="0" t="0" r="r" b="b"/>
            <a:pathLst>
              <a:path w="939" h="942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1"/>
                </a:cubicBezTo>
                <a:cubicBezTo>
                  <a:pt x="938" y="442"/>
                  <a:pt x="912" y="442"/>
                  <a:pt x="893" y="442"/>
                </a:cubicBezTo>
                <a:lnTo>
                  <a:pt x="499" y="442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2"/>
                </a:lnTo>
                <a:lnTo>
                  <a:pt x="48" y="442"/>
                </a:lnTo>
                <a:cubicBezTo>
                  <a:pt x="26" y="442"/>
                  <a:pt x="0" y="442"/>
                  <a:pt x="0" y="471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1"/>
                  <a:pt x="470" y="941"/>
                </a:cubicBezTo>
                <a:cubicBezTo>
                  <a:pt x="499" y="941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29" name="Freeform 13"/>
          <p:cNvSpPr/>
          <p:nvPr/>
        </p:nvSpPr>
        <p:spPr>
          <a:xfrm>
            <a:off x="4848840" y="1610640"/>
            <a:ext cx="203040" cy="349560"/>
          </a:xfrm>
          <a:custGeom>
            <a:avLst/>
            <a:gdLst/>
            <a:ahLst/>
            <a:rect l="0" t="0" r="r" b="b"/>
            <a:pathLst>
              <a:path w="564" h="971">
                <a:moveTo>
                  <a:pt x="563" y="656"/>
                </a:moveTo>
                <a:cubicBezTo>
                  <a:pt x="563" y="490"/>
                  <a:pt x="448" y="346"/>
                  <a:pt x="294" y="346"/>
                </a:cubicBezTo>
                <a:cubicBezTo>
                  <a:pt x="227" y="346"/>
                  <a:pt x="166" y="368"/>
                  <a:pt x="115" y="419"/>
                </a:cubicBezTo>
                <a:lnTo>
                  <a:pt x="115" y="144"/>
                </a:lnTo>
                <a:cubicBezTo>
                  <a:pt x="144" y="154"/>
                  <a:pt x="192" y="163"/>
                  <a:pt x="237" y="163"/>
                </a:cubicBezTo>
                <a:cubicBezTo>
                  <a:pt x="410" y="163"/>
                  <a:pt x="509" y="35"/>
                  <a:pt x="509" y="16"/>
                </a:cubicBezTo>
                <a:cubicBezTo>
                  <a:pt x="509" y="6"/>
                  <a:pt x="506" y="0"/>
                  <a:pt x="496" y="0"/>
                </a:cubicBezTo>
                <a:cubicBezTo>
                  <a:pt x="493" y="0"/>
                  <a:pt x="490" y="0"/>
                  <a:pt x="483" y="3"/>
                </a:cubicBezTo>
                <a:cubicBezTo>
                  <a:pt x="454" y="16"/>
                  <a:pt x="387" y="45"/>
                  <a:pt x="291" y="45"/>
                </a:cubicBezTo>
                <a:cubicBezTo>
                  <a:pt x="234" y="45"/>
                  <a:pt x="170" y="35"/>
                  <a:pt x="102" y="6"/>
                </a:cubicBezTo>
                <a:cubicBezTo>
                  <a:pt x="93" y="0"/>
                  <a:pt x="90" y="0"/>
                  <a:pt x="86" y="0"/>
                </a:cubicBezTo>
                <a:cubicBezTo>
                  <a:pt x="74" y="0"/>
                  <a:pt x="74" y="13"/>
                  <a:pt x="74" y="35"/>
                </a:cubicBezTo>
                <a:lnTo>
                  <a:pt x="74" y="451"/>
                </a:lnTo>
                <a:cubicBezTo>
                  <a:pt x="74" y="477"/>
                  <a:pt x="74" y="490"/>
                  <a:pt x="93" y="490"/>
                </a:cubicBezTo>
                <a:cubicBezTo>
                  <a:pt x="102" y="490"/>
                  <a:pt x="106" y="487"/>
                  <a:pt x="109" y="477"/>
                </a:cubicBezTo>
                <a:cubicBezTo>
                  <a:pt x="125" y="455"/>
                  <a:pt x="179" y="378"/>
                  <a:pt x="291" y="378"/>
                </a:cubicBezTo>
                <a:cubicBezTo>
                  <a:pt x="365" y="378"/>
                  <a:pt x="400" y="442"/>
                  <a:pt x="413" y="467"/>
                </a:cubicBezTo>
                <a:cubicBezTo>
                  <a:pt x="435" y="522"/>
                  <a:pt x="438" y="576"/>
                  <a:pt x="438" y="647"/>
                </a:cubicBezTo>
                <a:cubicBezTo>
                  <a:pt x="438" y="695"/>
                  <a:pt x="438" y="781"/>
                  <a:pt x="403" y="839"/>
                </a:cubicBezTo>
                <a:cubicBezTo>
                  <a:pt x="371" y="893"/>
                  <a:pt x="317" y="931"/>
                  <a:pt x="253" y="931"/>
                </a:cubicBezTo>
                <a:cubicBezTo>
                  <a:pt x="150" y="931"/>
                  <a:pt x="70" y="858"/>
                  <a:pt x="45" y="775"/>
                </a:cubicBezTo>
                <a:cubicBezTo>
                  <a:pt x="48" y="775"/>
                  <a:pt x="54" y="775"/>
                  <a:pt x="70" y="775"/>
                </a:cubicBezTo>
                <a:cubicBezTo>
                  <a:pt x="115" y="775"/>
                  <a:pt x="141" y="739"/>
                  <a:pt x="141" y="707"/>
                </a:cubicBezTo>
                <a:cubicBezTo>
                  <a:pt x="141" y="672"/>
                  <a:pt x="115" y="637"/>
                  <a:pt x="70" y="637"/>
                </a:cubicBezTo>
                <a:cubicBezTo>
                  <a:pt x="48" y="637"/>
                  <a:pt x="0" y="647"/>
                  <a:pt x="0" y="714"/>
                </a:cubicBezTo>
                <a:cubicBezTo>
                  <a:pt x="0" y="835"/>
                  <a:pt x="96" y="970"/>
                  <a:pt x="256" y="970"/>
                </a:cubicBezTo>
                <a:cubicBezTo>
                  <a:pt x="419" y="970"/>
                  <a:pt x="563" y="835"/>
                  <a:pt x="563" y="65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30" name="Freeform 14"/>
          <p:cNvSpPr/>
          <p:nvPr/>
        </p:nvSpPr>
        <p:spPr>
          <a:xfrm>
            <a:off x="4844160" y="2299680"/>
            <a:ext cx="211320" cy="349560"/>
          </a:xfrm>
          <a:custGeom>
            <a:avLst/>
            <a:gdLst/>
            <a:ahLst/>
            <a:rect l="0" t="0" r="r" b="b"/>
            <a:pathLst>
              <a:path w="587" h="971">
                <a:moveTo>
                  <a:pt x="352" y="442"/>
                </a:moveTo>
                <a:cubicBezTo>
                  <a:pt x="467" y="407"/>
                  <a:pt x="547" y="307"/>
                  <a:pt x="547" y="195"/>
                </a:cubicBezTo>
                <a:cubicBezTo>
                  <a:pt x="547" y="80"/>
                  <a:pt x="426" y="0"/>
                  <a:pt x="288" y="0"/>
                </a:cubicBezTo>
                <a:cubicBezTo>
                  <a:pt x="144" y="0"/>
                  <a:pt x="38" y="83"/>
                  <a:pt x="38" y="192"/>
                </a:cubicBezTo>
                <a:cubicBezTo>
                  <a:pt x="38" y="237"/>
                  <a:pt x="70" y="266"/>
                  <a:pt x="109" y="266"/>
                </a:cubicBezTo>
                <a:cubicBezTo>
                  <a:pt x="154" y="266"/>
                  <a:pt x="182" y="234"/>
                  <a:pt x="182" y="192"/>
                </a:cubicBezTo>
                <a:cubicBezTo>
                  <a:pt x="182" y="122"/>
                  <a:pt x="115" y="122"/>
                  <a:pt x="96" y="122"/>
                </a:cubicBezTo>
                <a:cubicBezTo>
                  <a:pt x="138" y="54"/>
                  <a:pt x="230" y="35"/>
                  <a:pt x="282" y="35"/>
                </a:cubicBezTo>
                <a:cubicBezTo>
                  <a:pt x="339" y="35"/>
                  <a:pt x="419" y="67"/>
                  <a:pt x="419" y="192"/>
                </a:cubicBezTo>
                <a:cubicBezTo>
                  <a:pt x="419" y="211"/>
                  <a:pt x="416" y="291"/>
                  <a:pt x="378" y="355"/>
                </a:cubicBezTo>
                <a:cubicBezTo>
                  <a:pt x="336" y="423"/>
                  <a:pt x="288" y="426"/>
                  <a:pt x="253" y="429"/>
                </a:cubicBezTo>
                <a:cubicBezTo>
                  <a:pt x="243" y="429"/>
                  <a:pt x="208" y="432"/>
                  <a:pt x="198" y="432"/>
                </a:cubicBezTo>
                <a:cubicBezTo>
                  <a:pt x="186" y="432"/>
                  <a:pt x="176" y="435"/>
                  <a:pt x="176" y="448"/>
                </a:cubicBezTo>
                <a:cubicBezTo>
                  <a:pt x="176" y="464"/>
                  <a:pt x="186" y="464"/>
                  <a:pt x="211" y="464"/>
                </a:cubicBezTo>
                <a:lnTo>
                  <a:pt x="272" y="464"/>
                </a:lnTo>
                <a:cubicBezTo>
                  <a:pt x="387" y="464"/>
                  <a:pt x="442" y="560"/>
                  <a:pt x="442" y="698"/>
                </a:cubicBezTo>
                <a:cubicBezTo>
                  <a:pt x="442" y="890"/>
                  <a:pt x="342" y="931"/>
                  <a:pt x="282" y="931"/>
                </a:cubicBezTo>
                <a:cubicBezTo>
                  <a:pt x="221" y="931"/>
                  <a:pt x="115" y="906"/>
                  <a:pt x="64" y="823"/>
                </a:cubicBezTo>
                <a:cubicBezTo>
                  <a:pt x="115" y="832"/>
                  <a:pt x="157" y="800"/>
                  <a:pt x="157" y="746"/>
                </a:cubicBezTo>
                <a:cubicBezTo>
                  <a:pt x="157" y="695"/>
                  <a:pt x="122" y="666"/>
                  <a:pt x="80" y="666"/>
                </a:cubicBezTo>
                <a:cubicBezTo>
                  <a:pt x="45" y="666"/>
                  <a:pt x="0" y="688"/>
                  <a:pt x="0" y="749"/>
                </a:cubicBezTo>
                <a:cubicBezTo>
                  <a:pt x="0" y="877"/>
                  <a:pt x="131" y="970"/>
                  <a:pt x="285" y="970"/>
                </a:cubicBezTo>
                <a:cubicBezTo>
                  <a:pt x="458" y="970"/>
                  <a:pt x="586" y="842"/>
                  <a:pt x="586" y="698"/>
                </a:cubicBezTo>
                <a:cubicBezTo>
                  <a:pt x="586" y="583"/>
                  <a:pt x="496" y="474"/>
                  <a:pt x="352" y="44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31" name="Freeform 15"/>
          <p:cNvSpPr/>
          <p:nvPr/>
        </p:nvSpPr>
        <p:spPr>
          <a:xfrm>
            <a:off x="5238000" y="1937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1"/>
                </a:lnTo>
                <a:cubicBezTo>
                  <a:pt x="112" y="935"/>
                  <a:pt x="96" y="935"/>
                  <a:pt x="0" y="935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5"/>
                </a:lnTo>
                <a:cubicBezTo>
                  <a:pt x="221" y="935"/>
                  <a:pt x="205" y="935"/>
                  <a:pt x="205" y="871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32" name="Freeform 16"/>
          <p:cNvSpPr/>
          <p:nvPr/>
        </p:nvSpPr>
        <p:spPr>
          <a:xfrm>
            <a:off x="5376240" y="206352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4">
                <a:moveTo>
                  <a:pt x="196" y="583"/>
                </a:moveTo>
                <a:cubicBezTo>
                  <a:pt x="135" y="583"/>
                  <a:pt x="74" y="551"/>
                  <a:pt x="36" y="487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3"/>
                  <a:pt x="196" y="583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33" name="Freeform 17"/>
          <p:cNvSpPr/>
          <p:nvPr/>
        </p:nvSpPr>
        <p:spPr>
          <a:xfrm>
            <a:off x="5628600" y="2059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3"/>
                  <a:pt x="131" y="608"/>
                </a:cubicBezTo>
                <a:cubicBezTo>
                  <a:pt x="45" y="634"/>
                  <a:pt x="0" y="695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6">
                <a:moveTo>
                  <a:pt x="240" y="265"/>
                </a:moveTo>
                <a:cubicBezTo>
                  <a:pt x="96" y="265"/>
                  <a:pt x="0" y="195"/>
                  <a:pt x="0" y="121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1"/>
                </a:cubicBezTo>
                <a:cubicBezTo>
                  <a:pt x="480" y="195"/>
                  <a:pt x="377" y="265"/>
                  <a:pt x="240" y="26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34" name="Freeform 18"/>
          <p:cNvSpPr/>
          <p:nvPr/>
        </p:nvSpPr>
        <p:spPr>
          <a:xfrm>
            <a:off x="5976720" y="1927440"/>
            <a:ext cx="348120" cy="364320"/>
          </a:xfrm>
          <a:custGeom>
            <a:avLst/>
            <a:gdLst/>
            <a:ahLst/>
            <a:rect l="0" t="0" r="r" b="b"/>
            <a:pathLst>
              <a:path w="967" h="1012">
                <a:moveTo>
                  <a:pt x="202" y="848"/>
                </a:moveTo>
                <a:cubicBezTo>
                  <a:pt x="147" y="941"/>
                  <a:pt x="93" y="963"/>
                  <a:pt x="29" y="967"/>
                </a:cubicBezTo>
                <a:cubicBezTo>
                  <a:pt x="13" y="967"/>
                  <a:pt x="0" y="967"/>
                  <a:pt x="0" y="995"/>
                </a:cubicBezTo>
                <a:cubicBezTo>
                  <a:pt x="0" y="1002"/>
                  <a:pt x="6" y="1011"/>
                  <a:pt x="19" y="1011"/>
                </a:cubicBezTo>
                <a:cubicBezTo>
                  <a:pt x="58" y="1011"/>
                  <a:pt x="99" y="1005"/>
                  <a:pt x="141" y="1005"/>
                </a:cubicBezTo>
                <a:cubicBezTo>
                  <a:pt x="186" y="1005"/>
                  <a:pt x="237" y="1011"/>
                  <a:pt x="282" y="1011"/>
                </a:cubicBezTo>
                <a:cubicBezTo>
                  <a:pt x="288" y="1011"/>
                  <a:pt x="307" y="1011"/>
                  <a:pt x="307" y="983"/>
                </a:cubicBezTo>
                <a:cubicBezTo>
                  <a:pt x="307" y="967"/>
                  <a:pt x="294" y="967"/>
                  <a:pt x="285" y="967"/>
                </a:cubicBezTo>
                <a:cubicBezTo>
                  <a:pt x="253" y="963"/>
                  <a:pt x="218" y="951"/>
                  <a:pt x="218" y="915"/>
                </a:cubicBezTo>
                <a:cubicBezTo>
                  <a:pt x="218" y="899"/>
                  <a:pt x="227" y="883"/>
                  <a:pt x="237" y="864"/>
                </a:cubicBezTo>
                <a:lnTo>
                  <a:pt x="346" y="685"/>
                </a:lnTo>
                <a:lnTo>
                  <a:pt x="701" y="685"/>
                </a:lnTo>
                <a:cubicBezTo>
                  <a:pt x="704" y="714"/>
                  <a:pt x="723" y="906"/>
                  <a:pt x="723" y="919"/>
                </a:cubicBezTo>
                <a:cubicBezTo>
                  <a:pt x="723" y="963"/>
                  <a:pt x="650" y="967"/>
                  <a:pt x="621" y="967"/>
                </a:cubicBezTo>
                <a:cubicBezTo>
                  <a:pt x="602" y="967"/>
                  <a:pt x="586" y="967"/>
                  <a:pt x="586" y="995"/>
                </a:cubicBezTo>
                <a:cubicBezTo>
                  <a:pt x="586" y="1011"/>
                  <a:pt x="605" y="1011"/>
                  <a:pt x="608" y="1011"/>
                </a:cubicBezTo>
                <a:cubicBezTo>
                  <a:pt x="666" y="1011"/>
                  <a:pt x="726" y="1005"/>
                  <a:pt x="784" y="1005"/>
                </a:cubicBezTo>
                <a:cubicBezTo>
                  <a:pt x="819" y="1005"/>
                  <a:pt x="906" y="1011"/>
                  <a:pt x="941" y="1011"/>
                </a:cubicBezTo>
                <a:cubicBezTo>
                  <a:pt x="950" y="1011"/>
                  <a:pt x="966" y="1011"/>
                  <a:pt x="966" y="983"/>
                </a:cubicBezTo>
                <a:cubicBezTo>
                  <a:pt x="966" y="967"/>
                  <a:pt x="954" y="967"/>
                  <a:pt x="934" y="967"/>
                </a:cubicBezTo>
                <a:cubicBezTo>
                  <a:pt x="848" y="967"/>
                  <a:pt x="848" y="957"/>
                  <a:pt x="845" y="915"/>
                </a:cubicBezTo>
                <a:lnTo>
                  <a:pt x="758" y="35"/>
                </a:lnTo>
                <a:cubicBezTo>
                  <a:pt x="755" y="6"/>
                  <a:pt x="755" y="0"/>
                  <a:pt x="730" y="0"/>
                </a:cubicBezTo>
                <a:cubicBezTo>
                  <a:pt x="707" y="0"/>
                  <a:pt x="704" y="10"/>
                  <a:pt x="694" y="22"/>
                </a:cubicBezTo>
                <a:lnTo>
                  <a:pt x="202" y="848"/>
                </a:lnTo>
              </a:path>
              <a:path w="324" h="465">
                <a:moveTo>
                  <a:pt x="0" y="464"/>
                </a:moveTo>
                <a:lnTo>
                  <a:pt x="279" y="0"/>
                </a:lnTo>
                <a:lnTo>
                  <a:pt x="323" y="464"/>
                </a:lnTo>
                <a:lnTo>
                  <a:pt x="0" y="464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35" name="Freeform 19"/>
          <p:cNvSpPr/>
          <p:nvPr/>
        </p:nvSpPr>
        <p:spPr>
          <a:xfrm>
            <a:off x="6494040" y="215352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36" name="Freeform 20"/>
          <p:cNvSpPr/>
          <p:nvPr/>
        </p:nvSpPr>
        <p:spPr>
          <a:xfrm>
            <a:off x="7043400" y="1610640"/>
            <a:ext cx="203040" cy="339120"/>
          </a:xfrm>
          <a:custGeom>
            <a:avLst/>
            <a:gdLst/>
            <a:ahLst/>
            <a:rect l="0" t="0" r="r" b="b"/>
            <a:pathLst>
              <a:path w="564" h="942">
                <a:moveTo>
                  <a:pt x="109" y="832"/>
                </a:moveTo>
                <a:lnTo>
                  <a:pt x="259" y="685"/>
                </a:lnTo>
                <a:cubicBezTo>
                  <a:pt x="480" y="490"/>
                  <a:pt x="563" y="416"/>
                  <a:pt x="563" y="275"/>
                </a:cubicBezTo>
                <a:cubicBezTo>
                  <a:pt x="563" y="112"/>
                  <a:pt x="438" y="0"/>
                  <a:pt x="266" y="0"/>
                </a:cubicBezTo>
                <a:cubicBezTo>
                  <a:pt x="106" y="0"/>
                  <a:pt x="0" y="131"/>
                  <a:pt x="0" y="256"/>
                </a:cubicBezTo>
                <a:cubicBezTo>
                  <a:pt x="0" y="333"/>
                  <a:pt x="70" y="333"/>
                  <a:pt x="74" y="333"/>
                </a:cubicBezTo>
                <a:cubicBezTo>
                  <a:pt x="99" y="333"/>
                  <a:pt x="147" y="317"/>
                  <a:pt x="147" y="259"/>
                </a:cubicBezTo>
                <a:cubicBezTo>
                  <a:pt x="147" y="224"/>
                  <a:pt x="122" y="186"/>
                  <a:pt x="74" y="186"/>
                </a:cubicBezTo>
                <a:cubicBezTo>
                  <a:pt x="61" y="186"/>
                  <a:pt x="61" y="186"/>
                  <a:pt x="54" y="189"/>
                </a:cubicBezTo>
                <a:cubicBezTo>
                  <a:pt x="86" y="96"/>
                  <a:pt x="163" y="45"/>
                  <a:pt x="246" y="45"/>
                </a:cubicBezTo>
                <a:cubicBezTo>
                  <a:pt x="374" y="45"/>
                  <a:pt x="435" y="157"/>
                  <a:pt x="435" y="275"/>
                </a:cubicBezTo>
                <a:cubicBezTo>
                  <a:pt x="435" y="387"/>
                  <a:pt x="365" y="499"/>
                  <a:pt x="288" y="586"/>
                </a:cubicBezTo>
                <a:lnTo>
                  <a:pt x="16" y="887"/>
                </a:lnTo>
                <a:cubicBezTo>
                  <a:pt x="0" y="903"/>
                  <a:pt x="0" y="906"/>
                  <a:pt x="0" y="941"/>
                </a:cubicBezTo>
                <a:lnTo>
                  <a:pt x="525" y="941"/>
                </a:lnTo>
                <a:lnTo>
                  <a:pt x="563" y="695"/>
                </a:lnTo>
                <a:lnTo>
                  <a:pt x="528" y="695"/>
                </a:lnTo>
                <a:cubicBezTo>
                  <a:pt x="522" y="736"/>
                  <a:pt x="512" y="800"/>
                  <a:pt x="499" y="819"/>
                </a:cubicBezTo>
                <a:cubicBezTo>
                  <a:pt x="486" y="832"/>
                  <a:pt x="394" y="832"/>
                  <a:pt x="365" y="832"/>
                </a:cubicBezTo>
                <a:lnTo>
                  <a:pt x="109" y="832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37" name="Freeform 21"/>
          <p:cNvSpPr/>
          <p:nvPr/>
        </p:nvSpPr>
        <p:spPr>
          <a:xfrm>
            <a:off x="7039800" y="2299680"/>
            <a:ext cx="211320" cy="349560"/>
          </a:xfrm>
          <a:custGeom>
            <a:avLst/>
            <a:gdLst/>
            <a:ahLst/>
            <a:rect l="0" t="0" r="r" b="b"/>
            <a:pathLst>
              <a:path w="587" h="971">
                <a:moveTo>
                  <a:pt x="352" y="442"/>
                </a:moveTo>
                <a:cubicBezTo>
                  <a:pt x="467" y="407"/>
                  <a:pt x="547" y="307"/>
                  <a:pt x="547" y="195"/>
                </a:cubicBezTo>
                <a:cubicBezTo>
                  <a:pt x="547" y="80"/>
                  <a:pt x="426" y="0"/>
                  <a:pt x="288" y="0"/>
                </a:cubicBezTo>
                <a:cubicBezTo>
                  <a:pt x="144" y="0"/>
                  <a:pt x="38" y="83"/>
                  <a:pt x="38" y="192"/>
                </a:cubicBezTo>
                <a:cubicBezTo>
                  <a:pt x="38" y="237"/>
                  <a:pt x="70" y="266"/>
                  <a:pt x="109" y="266"/>
                </a:cubicBezTo>
                <a:cubicBezTo>
                  <a:pt x="154" y="266"/>
                  <a:pt x="182" y="234"/>
                  <a:pt x="182" y="192"/>
                </a:cubicBezTo>
                <a:cubicBezTo>
                  <a:pt x="182" y="122"/>
                  <a:pt x="115" y="122"/>
                  <a:pt x="96" y="122"/>
                </a:cubicBezTo>
                <a:cubicBezTo>
                  <a:pt x="138" y="54"/>
                  <a:pt x="230" y="35"/>
                  <a:pt x="282" y="35"/>
                </a:cubicBezTo>
                <a:cubicBezTo>
                  <a:pt x="339" y="35"/>
                  <a:pt x="419" y="67"/>
                  <a:pt x="419" y="192"/>
                </a:cubicBezTo>
                <a:cubicBezTo>
                  <a:pt x="419" y="211"/>
                  <a:pt x="416" y="291"/>
                  <a:pt x="378" y="355"/>
                </a:cubicBezTo>
                <a:cubicBezTo>
                  <a:pt x="336" y="423"/>
                  <a:pt x="288" y="426"/>
                  <a:pt x="253" y="429"/>
                </a:cubicBezTo>
                <a:cubicBezTo>
                  <a:pt x="243" y="429"/>
                  <a:pt x="208" y="432"/>
                  <a:pt x="198" y="432"/>
                </a:cubicBezTo>
                <a:cubicBezTo>
                  <a:pt x="186" y="432"/>
                  <a:pt x="176" y="435"/>
                  <a:pt x="176" y="448"/>
                </a:cubicBezTo>
                <a:cubicBezTo>
                  <a:pt x="176" y="464"/>
                  <a:pt x="186" y="464"/>
                  <a:pt x="211" y="464"/>
                </a:cubicBezTo>
                <a:lnTo>
                  <a:pt x="272" y="464"/>
                </a:lnTo>
                <a:cubicBezTo>
                  <a:pt x="387" y="464"/>
                  <a:pt x="442" y="560"/>
                  <a:pt x="442" y="698"/>
                </a:cubicBezTo>
                <a:cubicBezTo>
                  <a:pt x="442" y="890"/>
                  <a:pt x="342" y="931"/>
                  <a:pt x="282" y="931"/>
                </a:cubicBezTo>
                <a:cubicBezTo>
                  <a:pt x="221" y="931"/>
                  <a:pt x="115" y="906"/>
                  <a:pt x="64" y="823"/>
                </a:cubicBezTo>
                <a:cubicBezTo>
                  <a:pt x="115" y="832"/>
                  <a:pt x="157" y="800"/>
                  <a:pt x="157" y="746"/>
                </a:cubicBezTo>
                <a:cubicBezTo>
                  <a:pt x="157" y="695"/>
                  <a:pt x="122" y="666"/>
                  <a:pt x="80" y="666"/>
                </a:cubicBezTo>
                <a:cubicBezTo>
                  <a:pt x="45" y="666"/>
                  <a:pt x="0" y="688"/>
                  <a:pt x="0" y="749"/>
                </a:cubicBezTo>
                <a:cubicBezTo>
                  <a:pt x="0" y="877"/>
                  <a:pt x="131" y="970"/>
                  <a:pt x="285" y="970"/>
                </a:cubicBezTo>
                <a:cubicBezTo>
                  <a:pt x="458" y="970"/>
                  <a:pt x="586" y="842"/>
                  <a:pt x="586" y="698"/>
                </a:cubicBezTo>
                <a:cubicBezTo>
                  <a:pt x="586" y="583"/>
                  <a:pt x="496" y="474"/>
                  <a:pt x="352" y="44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38" name="Freeform 22"/>
          <p:cNvSpPr/>
          <p:nvPr/>
        </p:nvSpPr>
        <p:spPr>
          <a:xfrm>
            <a:off x="7432920" y="1937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1"/>
                </a:lnTo>
                <a:cubicBezTo>
                  <a:pt x="112" y="935"/>
                  <a:pt x="96" y="935"/>
                  <a:pt x="0" y="935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5"/>
                </a:lnTo>
                <a:cubicBezTo>
                  <a:pt x="221" y="935"/>
                  <a:pt x="205" y="935"/>
                  <a:pt x="205" y="871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39" name="Freeform 23"/>
          <p:cNvSpPr/>
          <p:nvPr/>
        </p:nvSpPr>
        <p:spPr>
          <a:xfrm>
            <a:off x="7571160" y="206352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4">
                <a:moveTo>
                  <a:pt x="196" y="583"/>
                </a:moveTo>
                <a:cubicBezTo>
                  <a:pt x="135" y="583"/>
                  <a:pt x="74" y="551"/>
                  <a:pt x="36" y="487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3"/>
                  <a:pt x="196" y="583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40" name="Freeform 24"/>
          <p:cNvSpPr/>
          <p:nvPr/>
        </p:nvSpPr>
        <p:spPr>
          <a:xfrm>
            <a:off x="7824600" y="2059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3"/>
                  <a:pt x="131" y="608"/>
                </a:cubicBezTo>
                <a:cubicBezTo>
                  <a:pt x="45" y="634"/>
                  <a:pt x="0" y="695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6">
                <a:moveTo>
                  <a:pt x="240" y="265"/>
                </a:moveTo>
                <a:cubicBezTo>
                  <a:pt x="96" y="265"/>
                  <a:pt x="0" y="195"/>
                  <a:pt x="0" y="121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1"/>
                </a:cubicBezTo>
                <a:cubicBezTo>
                  <a:pt x="480" y="195"/>
                  <a:pt x="377" y="265"/>
                  <a:pt x="240" y="26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41" name="Freeform 25"/>
          <p:cNvSpPr/>
          <p:nvPr/>
        </p:nvSpPr>
        <p:spPr>
          <a:xfrm>
            <a:off x="8182800" y="1943640"/>
            <a:ext cx="503640" cy="358560"/>
          </a:xfrm>
          <a:custGeom>
            <a:avLst/>
            <a:gdLst/>
            <a:ahLst/>
            <a:rect l="0" t="0" r="r" b="b"/>
            <a:pathLst>
              <a:path w="1399" h="996">
                <a:moveTo>
                  <a:pt x="1216" y="163"/>
                </a:moveTo>
                <a:cubicBezTo>
                  <a:pt x="1251" y="102"/>
                  <a:pt x="1283" y="51"/>
                  <a:pt x="1373" y="45"/>
                </a:cubicBezTo>
                <a:cubicBezTo>
                  <a:pt x="1386" y="42"/>
                  <a:pt x="1398" y="42"/>
                  <a:pt x="1398" y="16"/>
                </a:cubicBezTo>
                <a:cubicBezTo>
                  <a:pt x="1398" y="10"/>
                  <a:pt x="1392" y="0"/>
                  <a:pt x="1382" y="0"/>
                </a:cubicBezTo>
                <a:cubicBezTo>
                  <a:pt x="1347" y="0"/>
                  <a:pt x="1309" y="3"/>
                  <a:pt x="1274" y="3"/>
                </a:cubicBezTo>
                <a:cubicBezTo>
                  <a:pt x="1226" y="3"/>
                  <a:pt x="1174" y="0"/>
                  <a:pt x="1126" y="0"/>
                </a:cubicBezTo>
                <a:cubicBezTo>
                  <a:pt x="1120" y="0"/>
                  <a:pt x="1101" y="0"/>
                  <a:pt x="1101" y="26"/>
                </a:cubicBezTo>
                <a:cubicBezTo>
                  <a:pt x="1101" y="42"/>
                  <a:pt x="1114" y="45"/>
                  <a:pt x="1123" y="45"/>
                </a:cubicBezTo>
                <a:cubicBezTo>
                  <a:pt x="1155" y="45"/>
                  <a:pt x="1203" y="58"/>
                  <a:pt x="1203" y="99"/>
                </a:cubicBezTo>
                <a:cubicBezTo>
                  <a:pt x="1203" y="115"/>
                  <a:pt x="1197" y="125"/>
                  <a:pt x="1187" y="144"/>
                </a:cubicBezTo>
                <a:lnTo>
                  <a:pt x="806" y="810"/>
                </a:lnTo>
                <a:lnTo>
                  <a:pt x="755" y="109"/>
                </a:lnTo>
                <a:cubicBezTo>
                  <a:pt x="752" y="83"/>
                  <a:pt x="749" y="45"/>
                  <a:pt x="851" y="45"/>
                </a:cubicBezTo>
                <a:cubicBezTo>
                  <a:pt x="877" y="45"/>
                  <a:pt x="890" y="45"/>
                  <a:pt x="890" y="16"/>
                </a:cubicBezTo>
                <a:cubicBezTo>
                  <a:pt x="890" y="0"/>
                  <a:pt x="874" y="0"/>
                  <a:pt x="870" y="0"/>
                </a:cubicBezTo>
                <a:cubicBezTo>
                  <a:pt x="813" y="0"/>
                  <a:pt x="755" y="3"/>
                  <a:pt x="698" y="3"/>
                </a:cubicBezTo>
                <a:cubicBezTo>
                  <a:pt x="666" y="3"/>
                  <a:pt x="582" y="0"/>
                  <a:pt x="550" y="0"/>
                </a:cubicBezTo>
                <a:cubicBezTo>
                  <a:pt x="541" y="0"/>
                  <a:pt x="522" y="0"/>
                  <a:pt x="522" y="29"/>
                </a:cubicBezTo>
                <a:cubicBezTo>
                  <a:pt x="522" y="45"/>
                  <a:pt x="538" y="45"/>
                  <a:pt x="557" y="45"/>
                </a:cubicBezTo>
                <a:cubicBezTo>
                  <a:pt x="618" y="45"/>
                  <a:pt x="627" y="51"/>
                  <a:pt x="630" y="80"/>
                </a:cubicBezTo>
                <a:lnTo>
                  <a:pt x="640" y="189"/>
                </a:lnTo>
                <a:lnTo>
                  <a:pt x="285" y="810"/>
                </a:lnTo>
                <a:lnTo>
                  <a:pt x="230" y="96"/>
                </a:lnTo>
                <a:cubicBezTo>
                  <a:pt x="230" y="77"/>
                  <a:pt x="230" y="45"/>
                  <a:pt x="336" y="45"/>
                </a:cubicBezTo>
                <a:cubicBezTo>
                  <a:pt x="352" y="45"/>
                  <a:pt x="365" y="45"/>
                  <a:pt x="365" y="16"/>
                </a:cubicBezTo>
                <a:cubicBezTo>
                  <a:pt x="365" y="0"/>
                  <a:pt x="349" y="0"/>
                  <a:pt x="346" y="0"/>
                </a:cubicBezTo>
                <a:cubicBezTo>
                  <a:pt x="291" y="0"/>
                  <a:pt x="230" y="3"/>
                  <a:pt x="173" y="3"/>
                </a:cubicBezTo>
                <a:cubicBezTo>
                  <a:pt x="125" y="3"/>
                  <a:pt x="74" y="0"/>
                  <a:pt x="26" y="0"/>
                </a:cubicBezTo>
                <a:cubicBezTo>
                  <a:pt x="19" y="0"/>
                  <a:pt x="0" y="0"/>
                  <a:pt x="0" y="26"/>
                </a:cubicBezTo>
                <a:cubicBezTo>
                  <a:pt x="0" y="45"/>
                  <a:pt x="13" y="45"/>
                  <a:pt x="35" y="45"/>
                </a:cubicBezTo>
                <a:cubicBezTo>
                  <a:pt x="106" y="45"/>
                  <a:pt x="106" y="58"/>
                  <a:pt x="109" y="96"/>
                </a:cubicBezTo>
                <a:lnTo>
                  <a:pt x="173" y="957"/>
                </a:lnTo>
                <a:cubicBezTo>
                  <a:pt x="176" y="983"/>
                  <a:pt x="176" y="995"/>
                  <a:pt x="195" y="995"/>
                </a:cubicBezTo>
                <a:cubicBezTo>
                  <a:pt x="211" y="995"/>
                  <a:pt x="218" y="986"/>
                  <a:pt x="230" y="963"/>
                </a:cubicBezTo>
                <a:lnTo>
                  <a:pt x="643" y="246"/>
                </a:lnTo>
                <a:lnTo>
                  <a:pt x="698" y="957"/>
                </a:lnTo>
                <a:cubicBezTo>
                  <a:pt x="698" y="989"/>
                  <a:pt x="701" y="995"/>
                  <a:pt x="720" y="995"/>
                </a:cubicBezTo>
                <a:cubicBezTo>
                  <a:pt x="736" y="995"/>
                  <a:pt x="746" y="979"/>
                  <a:pt x="752" y="967"/>
                </a:cubicBezTo>
                <a:lnTo>
                  <a:pt x="1216" y="163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42" name="Freeform 26"/>
          <p:cNvSpPr/>
          <p:nvPr/>
        </p:nvSpPr>
        <p:spPr>
          <a:xfrm>
            <a:off x="8844120" y="1994400"/>
            <a:ext cx="338040" cy="339120"/>
          </a:xfrm>
          <a:custGeom>
            <a:avLst/>
            <a:gdLst/>
            <a:ahLst/>
            <a:rect l="0" t="0" r="r" b="b"/>
            <a:pathLst>
              <a:path w="939" h="942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1"/>
                </a:cubicBezTo>
                <a:cubicBezTo>
                  <a:pt x="938" y="442"/>
                  <a:pt x="912" y="442"/>
                  <a:pt x="893" y="442"/>
                </a:cubicBezTo>
                <a:lnTo>
                  <a:pt x="499" y="442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2"/>
                </a:lnTo>
                <a:lnTo>
                  <a:pt x="48" y="442"/>
                </a:lnTo>
                <a:cubicBezTo>
                  <a:pt x="26" y="442"/>
                  <a:pt x="0" y="442"/>
                  <a:pt x="0" y="471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3"/>
                </a:lnTo>
                <a:cubicBezTo>
                  <a:pt x="442" y="912"/>
                  <a:pt x="442" y="941"/>
                  <a:pt x="470" y="941"/>
                </a:cubicBezTo>
                <a:cubicBezTo>
                  <a:pt x="499" y="941"/>
                  <a:pt x="499" y="912"/>
                  <a:pt x="499" y="893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43" name="Freeform 27"/>
          <p:cNvSpPr/>
          <p:nvPr/>
        </p:nvSpPr>
        <p:spPr>
          <a:xfrm>
            <a:off x="9426960" y="1610640"/>
            <a:ext cx="168480" cy="339120"/>
          </a:xfrm>
          <a:custGeom>
            <a:avLst/>
            <a:gdLst/>
            <a:ahLst/>
            <a:rect l="0" t="0" r="r" b="b"/>
            <a:pathLst>
              <a:path w="468" h="942">
                <a:moveTo>
                  <a:pt x="291" y="35"/>
                </a:moveTo>
                <a:cubicBezTo>
                  <a:pt x="291" y="3"/>
                  <a:pt x="291" y="0"/>
                  <a:pt x="259" y="0"/>
                </a:cubicBezTo>
                <a:cubicBezTo>
                  <a:pt x="170" y="90"/>
                  <a:pt x="45" y="90"/>
                  <a:pt x="0" y="90"/>
                </a:cubicBezTo>
                <a:lnTo>
                  <a:pt x="0" y="134"/>
                </a:lnTo>
                <a:cubicBezTo>
                  <a:pt x="29" y="134"/>
                  <a:pt x="112" y="134"/>
                  <a:pt x="186" y="96"/>
                </a:cubicBezTo>
                <a:lnTo>
                  <a:pt x="186" y="829"/>
                </a:lnTo>
                <a:cubicBezTo>
                  <a:pt x="186" y="880"/>
                  <a:pt x="182" y="896"/>
                  <a:pt x="54" y="896"/>
                </a:cubicBezTo>
                <a:lnTo>
                  <a:pt x="10" y="896"/>
                </a:lnTo>
                <a:lnTo>
                  <a:pt x="10" y="941"/>
                </a:lnTo>
                <a:cubicBezTo>
                  <a:pt x="58" y="935"/>
                  <a:pt x="182" y="935"/>
                  <a:pt x="237" y="935"/>
                </a:cubicBezTo>
                <a:cubicBezTo>
                  <a:pt x="294" y="935"/>
                  <a:pt x="416" y="935"/>
                  <a:pt x="467" y="941"/>
                </a:cubicBezTo>
                <a:lnTo>
                  <a:pt x="467" y="896"/>
                </a:lnTo>
                <a:lnTo>
                  <a:pt x="422" y="896"/>
                </a:lnTo>
                <a:cubicBezTo>
                  <a:pt x="294" y="896"/>
                  <a:pt x="291" y="880"/>
                  <a:pt x="291" y="829"/>
                </a:cubicBezTo>
                <a:lnTo>
                  <a:pt x="291" y="35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44" name="Freeform 28"/>
          <p:cNvSpPr/>
          <p:nvPr/>
        </p:nvSpPr>
        <p:spPr>
          <a:xfrm>
            <a:off x="9407520" y="2299680"/>
            <a:ext cx="203040" cy="339120"/>
          </a:xfrm>
          <a:custGeom>
            <a:avLst/>
            <a:gdLst/>
            <a:ahLst/>
            <a:rect l="0" t="0" r="r" b="b"/>
            <a:pathLst>
              <a:path w="564" h="942">
                <a:moveTo>
                  <a:pt x="109" y="832"/>
                </a:moveTo>
                <a:lnTo>
                  <a:pt x="259" y="685"/>
                </a:lnTo>
                <a:cubicBezTo>
                  <a:pt x="480" y="490"/>
                  <a:pt x="563" y="416"/>
                  <a:pt x="563" y="275"/>
                </a:cubicBezTo>
                <a:cubicBezTo>
                  <a:pt x="563" y="112"/>
                  <a:pt x="438" y="0"/>
                  <a:pt x="266" y="0"/>
                </a:cubicBezTo>
                <a:cubicBezTo>
                  <a:pt x="106" y="0"/>
                  <a:pt x="0" y="131"/>
                  <a:pt x="0" y="256"/>
                </a:cubicBezTo>
                <a:cubicBezTo>
                  <a:pt x="0" y="333"/>
                  <a:pt x="70" y="333"/>
                  <a:pt x="74" y="333"/>
                </a:cubicBezTo>
                <a:cubicBezTo>
                  <a:pt x="99" y="333"/>
                  <a:pt x="147" y="317"/>
                  <a:pt x="147" y="259"/>
                </a:cubicBezTo>
                <a:cubicBezTo>
                  <a:pt x="147" y="224"/>
                  <a:pt x="122" y="186"/>
                  <a:pt x="74" y="186"/>
                </a:cubicBezTo>
                <a:cubicBezTo>
                  <a:pt x="61" y="186"/>
                  <a:pt x="61" y="186"/>
                  <a:pt x="54" y="189"/>
                </a:cubicBezTo>
                <a:cubicBezTo>
                  <a:pt x="86" y="96"/>
                  <a:pt x="163" y="45"/>
                  <a:pt x="246" y="45"/>
                </a:cubicBezTo>
                <a:cubicBezTo>
                  <a:pt x="374" y="45"/>
                  <a:pt x="435" y="157"/>
                  <a:pt x="435" y="275"/>
                </a:cubicBezTo>
                <a:cubicBezTo>
                  <a:pt x="435" y="387"/>
                  <a:pt x="365" y="499"/>
                  <a:pt x="288" y="586"/>
                </a:cubicBezTo>
                <a:lnTo>
                  <a:pt x="16" y="887"/>
                </a:lnTo>
                <a:cubicBezTo>
                  <a:pt x="0" y="903"/>
                  <a:pt x="0" y="906"/>
                  <a:pt x="0" y="941"/>
                </a:cubicBezTo>
                <a:lnTo>
                  <a:pt x="525" y="941"/>
                </a:lnTo>
                <a:lnTo>
                  <a:pt x="563" y="695"/>
                </a:lnTo>
                <a:lnTo>
                  <a:pt x="528" y="695"/>
                </a:lnTo>
                <a:cubicBezTo>
                  <a:pt x="522" y="736"/>
                  <a:pt x="512" y="800"/>
                  <a:pt x="499" y="819"/>
                </a:cubicBezTo>
                <a:cubicBezTo>
                  <a:pt x="486" y="832"/>
                  <a:pt x="394" y="832"/>
                  <a:pt x="365" y="832"/>
                </a:cubicBezTo>
                <a:lnTo>
                  <a:pt x="109" y="832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45" name="Freeform 29"/>
          <p:cNvSpPr/>
          <p:nvPr/>
        </p:nvSpPr>
        <p:spPr>
          <a:xfrm>
            <a:off x="9796680" y="193788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1"/>
                </a:lnTo>
                <a:cubicBezTo>
                  <a:pt x="112" y="935"/>
                  <a:pt x="96" y="935"/>
                  <a:pt x="0" y="935"/>
                </a:cubicBezTo>
                <a:lnTo>
                  <a:pt x="0" y="979"/>
                </a:lnTo>
                <a:cubicBezTo>
                  <a:pt x="48" y="976"/>
                  <a:pt x="122" y="976"/>
                  <a:pt x="157" y="976"/>
                </a:cubicBezTo>
                <a:cubicBezTo>
                  <a:pt x="192" y="976"/>
                  <a:pt x="262" y="976"/>
                  <a:pt x="317" y="979"/>
                </a:cubicBezTo>
                <a:lnTo>
                  <a:pt x="317" y="935"/>
                </a:lnTo>
                <a:cubicBezTo>
                  <a:pt x="221" y="935"/>
                  <a:pt x="205" y="935"/>
                  <a:pt x="205" y="871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46" name="Freeform 30"/>
          <p:cNvSpPr/>
          <p:nvPr/>
        </p:nvSpPr>
        <p:spPr>
          <a:xfrm>
            <a:off x="9934920" y="2063520"/>
            <a:ext cx="226080" cy="234360"/>
          </a:xfrm>
          <a:custGeom>
            <a:avLst/>
            <a:gdLst/>
            <a:ahLst/>
            <a:rect l="0" t="0" r="r" b="b"/>
            <a:pathLst>
              <a:path w="628" h="651">
                <a:moveTo>
                  <a:pt x="627" y="330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30"/>
                </a:cubicBezTo>
                <a:cubicBezTo>
                  <a:pt x="0" y="512"/>
                  <a:pt x="147" y="650"/>
                  <a:pt x="314" y="650"/>
                </a:cubicBezTo>
                <a:cubicBezTo>
                  <a:pt x="483" y="650"/>
                  <a:pt x="627" y="509"/>
                  <a:pt x="627" y="330"/>
                </a:cubicBezTo>
              </a:path>
              <a:path w="392" h="584">
                <a:moveTo>
                  <a:pt x="196" y="583"/>
                </a:moveTo>
                <a:cubicBezTo>
                  <a:pt x="135" y="583"/>
                  <a:pt x="74" y="551"/>
                  <a:pt x="36" y="487"/>
                </a:cubicBezTo>
                <a:cubicBezTo>
                  <a:pt x="0" y="426"/>
                  <a:pt x="0" y="339"/>
                  <a:pt x="0" y="288"/>
                </a:cubicBezTo>
                <a:cubicBezTo>
                  <a:pt x="0" y="234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4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1"/>
                  <a:pt x="266" y="583"/>
                  <a:pt x="196" y="583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47" name="Freeform 31"/>
          <p:cNvSpPr/>
          <p:nvPr/>
        </p:nvSpPr>
        <p:spPr>
          <a:xfrm>
            <a:off x="10188360" y="2059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8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6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3"/>
                  <a:pt x="131" y="608"/>
                </a:cubicBezTo>
                <a:cubicBezTo>
                  <a:pt x="45" y="634"/>
                  <a:pt x="0" y="695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8"/>
                  <a:pt x="627" y="749"/>
                </a:cubicBezTo>
                <a:cubicBezTo>
                  <a:pt x="627" y="698"/>
                  <a:pt x="605" y="627"/>
                  <a:pt x="534" y="586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6">
                <a:moveTo>
                  <a:pt x="240" y="265"/>
                </a:moveTo>
                <a:cubicBezTo>
                  <a:pt x="96" y="265"/>
                  <a:pt x="0" y="195"/>
                  <a:pt x="0" y="121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1"/>
                </a:cubicBezTo>
                <a:cubicBezTo>
                  <a:pt x="480" y="195"/>
                  <a:pt x="377" y="265"/>
                  <a:pt x="240" y="265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48" name="Freeform 32"/>
          <p:cNvSpPr/>
          <p:nvPr/>
        </p:nvSpPr>
        <p:spPr>
          <a:xfrm>
            <a:off x="10544400" y="1933200"/>
            <a:ext cx="302040" cy="369000"/>
          </a:xfrm>
          <a:custGeom>
            <a:avLst/>
            <a:gdLst/>
            <a:ahLst/>
            <a:rect l="0" t="0" r="r" b="b"/>
            <a:pathLst>
              <a:path w="839" h="1025">
                <a:moveTo>
                  <a:pt x="838" y="13"/>
                </a:moveTo>
                <a:cubicBezTo>
                  <a:pt x="838" y="10"/>
                  <a:pt x="835" y="0"/>
                  <a:pt x="822" y="0"/>
                </a:cubicBezTo>
                <a:cubicBezTo>
                  <a:pt x="813" y="0"/>
                  <a:pt x="813" y="0"/>
                  <a:pt x="797" y="22"/>
                </a:cubicBezTo>
                <a:lnTo>
                  <a:pt x="730" y="102"/>
                </a:lnTo>
                <a:cubicBezTo>
                  <a:pt x="691" y="35"/>
                  <a:pt x="618" y="0"/>
                  <a:pt x="525" y="0"/>
                </a:cubicBezTo>
                <a:cubicBezTo>
                  <a:pt x="346" y="0"/>
                  <a:pt x="179" y="163"/>
                  <a:pt x="179" y="333"/>
                </a:cubicBezTo>
                <a:cubicBezTo>
                  <a:pt x="179" y="448"/>
                  <a:pt x="253" y="512"/>
                  <a:pt x="323" y="535"/>
                </a:cubicBezTo>
                <a:lnTo>
                  <a:pt x="477" y="573"/>
                </a:lnTo>
                <a:cubicBezTo>
                  <a:pt x="528" y="586"/>
                  <a:pt x="605" y="608"/>
                  <a:pt x="605" y="723"/>
                </a:cubicBezTo>
                <a:cubicBezTo>
                  <a:pt x="605" y="848"/>
                  <a:pt x="490" y="983"/>
                  <a:pt x="352" y="983"/>
                </a:cubicBezTo>
                <a:cubicBezTo>
                  <a:pt x="262" y="983"/>
                  <a:pt x="106" y="951"/>
                  <a:pt x="106" y="775"/>
                </a:cubicBezTo>
                <a:cubicBezTo>
                  <a:pt x="106" y="743"/>
                  <a:pt x="112" y="707"/>
                  <a:pt x="112" y="701"/>
                </a:cubicBezTo>
                <a:cubicBezTo>
                  <a:pt x="115" y="695"/>
                  <a:pt x="115" y="691"/>
                  <a:pt x="115" y="691"/>
                </a:cubicBezTo>
                <a:cubicBezTo>
                  <a:pt x="115" y="675"/>
                  <a:pt x="106" y="675"/>
                  <a:pt x="99" y="675"/>
                </a:cubicBezTo>
                <a:cubicBezTo>
                  <a:pt x="93" y="675"/>
                  <a:pt x="90" y="675"/>
                  <a:pt x="83" y="679"/>
                </a:cubicBezTo>
                <a:cubicBezTo>
                  <a:pt x="80" y="685"/>
                  <a:pt x="0" y="1008"/>
                  <a:pt x="0" y="1011"/>
                </a:cubicBezTo>
                <a:cubicBezTo>
                  <a:pt x="0" y="1021"/>
                  <a:pt x="6" y="1024"/>
                  <a:pt x="16" y="1024"/>
                </a:cubicBezTo>
                <a:cubicBezTo>
                  <a:pt x="22" y="1024"/>
                  <a:pt x="22" y="1024"/>
                  <a:pt x="42" y="1005"/>
                </a:cubicBezTo>
                <a:lnTo>
                  <a:pt x="109" y="925"/>
                </a:lnTo>
                <a:cubicBezTo>
                  <a:pt x="170" y="1005"/>
                  <a:pt x="266" y="1024"/>
                  <a:pt x="349" y="1024"/>
                </a:cubicBezTo>
                <a:cubicBezTo>
                  <a:pt x="541" y="1024"/>
                  <a:pt x="707" y="839"/>
                  <a:pt x="707" y="663"/>
                </a:cubicBezTo>
                <a:cubicBezTo>
                  <a:pt x="707" y="567"/>
                  <a:pt x="659" y="519"/>
                  <a:pt x="637" y="499"/>
                </a:cubicBezTo>
                <a:cubicBezTo>
                  <a:pt x="605" y="464"/>
                  <a:pt x="586" y="461"/>
                  <a:pt x="458" y="429"/>
                </a:cubicBezTo>
                <a:cubicBezTo>
                  <a:pt x="429" y="419"/>
                  <a:pt x="378" y="403"/>
                  <a:pt x="365" y="403"/>
                </a:cubicBezTo>
                <a:cubicBezTo>
                  <a:pt x="326" y="391"/>
                  <a:pt x="278" y="349"/>
                  <a:pt x="278" y="272"/>
                </a:cubicBezTo>
                <a:cubicBezTo>
                  <a:pt x="278" y="160"/>
                  <a:pt x="390" y="38"/>
                  <a:pt x="525" y="38"/>
                </a:cubicBezTo>
                <a:cubicBezTo>
                  <a:pt x="643" y="38"/>
                  <a:pt x="730" y="99"/>
                  <a:pt x="730" y="259"/>
                </a:cubicBezTo>
                <a:cubicBezTo>
                  <a:pt x="730" y="304"/>
                  <a:pt x="723" y="330"/>
                  <a:pt x="723" y="336"/>
                </a:cubicBezTo>
                <a:cubicBezTo>
                  <a:pt x="723" y="339"/>
                  <a:pt x="723" y="352"/>
                  <a:pt x="739" y="352"/>
                </a:cubicBezTo>
                <a:cubicBezTo>
                  <a:pt x="752" y="352"/>
                  <a:pt x="755" y="346"/>
                  <a:pt x="762" y="323"/>
                </a:cubicBezTo>
                <a:lnTo>
                  <a:pt x="838" y="13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49" name="TextShape 33"/>
          <p:cNvSpPr txBox="1"/>
          <p:nvPr/>
        </p:nvSpPr>
        <p:spPr>
          <a:xfrm>
            <a:off x="1261800" y="326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Manning’s equation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Log-transform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1261440" y="365760"/>
            <a:ext cx="968976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The model (3)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1261440" y="3268800"/>
            <a:ext cx="8592840" cy="4350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Manning’s equation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Log-transform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82880" indent="-182520">
              <a:lnSpc>
                <a:spcPct val="95000"/>
              </a:lnSpc>
              <a:buClr>
                <a:srgbClr val="6f6f74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Adjust for SWOT observables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Freeform 3"/>
          <p:cNvSpPr/>
          <p:nvPr/>
        </p:nvSpPr>
        <p:spPr>
          <a:xfrm>
            <a:off x="375840" y="214452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5"/>
                  <a:pt x="122" y="975"/>
                  <a:pt x="157" y="975"/>
                </a:cubicBezTo>
                <a:cubicBezTo>
                  <a:pt x="192" y="975"/>
                  <a:pt x="262" y="975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53" name="Freeform 4"/>
          <p:cNvSpPr/>
          <p:nvPr/>
        </p:nvSpPr>
        <p:spPr>
          <a:xfrm>
            <a:off x="514080" y="226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3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3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0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54" name="Freeform 5"/>
          <p:cNvSpPr/>
          <p:nvPr/>
        </p:nvSpPr>
        <p:spPr>
          <a:xfrm>
            <a:off x="76752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7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8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55" name="Freeform 6"/>
          <p:cNvSpPr/>
          <p:nvPr/>
        </p:nvSpPr>
        <p:spPr>
          <a:xfrm>
            <a:off x="1125720" y="2134440"/>
            <a:ext cx="317160" cy="426240"/>
          </a:xfrm>
          <a:custGeom>
            <a:avLst/>
            <a:gdLst/>
            <a:ahLst/>
            <a:rect l="0" t="0" r="r" b="b"/>
            <a:pathLst>
              <a:path w="881" h="1184">
                <a:moveTo>
                  <a:pt x="672" y="963"/>
                </a:moveTo>
                <a:cubicBezTo>
                  <a:pt x="826" y="841"/>
                  <a:pt x="880" y="672"/>
                  <a:pt x="880" y="521"/>
                </a:cubicBezTo>
                <a:cubicBezTo>
                  <a:pt x="880" y="227"/>
                  <a:pt x="675" y="0"/>
                  <a:pt x="442" y="0"/>
                </a:cubicBezTo>
                <a:cubicBezTo>
                  <a:pt x="202" y="0"/>
                  <a:pt x="0" y="230"/>
                  <a:pt x="0" y="521"/>
                </a:cubicBezTo>
                <a:cubicBezTo>
                  <a:pt x="0" y="822"/>
                  <a:pt x="208" y="1039"/>
                  <a:pt x="438" y="1039"/>
                </a:cubicBezTo>
                <a:cubicBezTo>
                  <a:pt x="461" y="1039"/>
                  <a:pt x="512" y="1039"/>
                  <a:pt x="573" y="1014"/>
                </a:cubicBezTo>
                <a:lnTo>
                  <a:pt x="694" y="1183"/>
                </a:lnTo>
                <a:lnTo>
                  <a:pt x="842" y="1183"/>
                </a:lnTo>
                <a:lnTo>
                  <a:pt x="672" y="963"/>
                </a:lnTo>
              </a:path>
              <a:path w="637" h="861">
                <a:moveTo>
                  <a:pt x="396" y="847"/>
                </a:moveTo>
                <a:cubicBezTo>
                  <a:pt x="396" y="847"/>
                  <a:pt x="358" y="860"/>
                  <a:pt x="320" y="860"/>
                </a:cubicBezTo>
                <a:cubicBezTo>
                  <a:pt x="153" y="860"/>
                  <a:pt x="0" y="694"/>
                  <a:pt x="0" y="431"/>
                </a:cubicBezTo>
                <a:cubicBezTo>
                  <a:pt x="0" y="169"/>
                  <a:pt x="153" y="0"/>
                  <a:pt x="316" y="0"/>
                </a:cubicBezTo>
                <a:cubicBezTo>
                  <a:pt x="486" y="0"/>
                  <a:pt x="636" y="172"/>
                  <a:pt x="636" y="431"/>
                </a:cubicBezTo>
                <a:cubicBezTo>
                  <a:pt x="636" y="524"/>
                  <a:pt x="617" y="678"/>
                  <a:pt x="492" y="793"/>
                </a:cubicBezTo>
                <a:lnTo>
                  <a:pt x="380" y="646"/>
                </a:lnTo>
                <a:lnTo>
                  <a:pt x="256" y="646"/>
                </a:lnTo>
                <a:lnTo>
                  <a:pt x="396" y="847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56" name="Freeform 7"/>
          <p:cNvSpPr/>
          <p:nvPr/>
        </p:nvSpPr>
        <p:spPr>
          <a:xfrm>
            <a:off x="1639440" y="2310480"/>
            <a:ext cx="338040" cy="120240"/>
          </a:xfrm>
          <a:custGeom>
            <a:avLst/>
            <a:gdLst/>
            <a:ahLst/>
            <a:rect l="0" t="0" r="r" b="b"/>
            <a:pathLst>
              <a:path w="939" h="59">
                <a:moveTo>
                  <a:pt x="890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0" y="58"/>
                </a:lnTo>
              </a:path>
              <a:path w="939" h="59">
                <a:moveTo>
                  <a:pt x="893" y="58"/>
                </a:moveTo>
                <a:cubicBezTo>
                  <a:pt x="912" y="58"/>
                  <a:pt x="938" y="58"/>
                  <a:pt x="938" y="29"/>
                </a:cubicBezTo>
                <a:cubicBezTo>
                  <a:pt x="938" y="0"/>
                  <a:pt x="912" y="0"/>
                  <a:pt x="890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58"/>
                  <a:pt x="26" y="58"/>
                  <a:pt x="48" y="58"/>
                </a:cubicBezTo>
                <a:lnTo>
                  <a:pt x="893" y="58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57" name="Freeform 8"/>
          <p:cNvSpPr/>
          <p:nvPr/>
        </p:nvSpPr>
        <p:spPr>
          <a:xfrm>
            <a:off x="2186640" y="236016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58" name="Freeform 9"/>
          <p:cNvSpPr/>
          <p:nvPr/>
        </p:nvSpPr>
        <p:spPr>
          <a:xfrm>
            <a:off x="2639520" y="214452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5"/>
                  <a:pt x="122" y="975"/>
                  <a:pt x="157" y="975"/>
                </a:cubicBezTo>
                <a:cubicBezTo>
                  <a:pt x="192" y="975"/>
                  <a:pt x="262" y="975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59" name="Freeform 10"/>
          <p:cNvSpPr/>
          <p:nvPr/>
        </p:nvSpPr>
        <p:spPr>
          <a:xfrm>
            <a:off x="2777760" y="226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3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3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0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60" name="Freeform 11"/>
          <p:cNvSpPr/>
          <p:nvPr/>
        </p:nvSpPr>
        <p:spPr>
          <a:xfrm>
            <a:off x="303120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7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8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61" name="Freeform 12"/>
          <p:cNvSpPr/>
          <p:nvPr/>
        </p:nvSpPr>
        <p:spPr>
          <a:xfrm>
            <a:off x="3402000" y="2265480"/>
            <a:ext cx="181080" cy="231840"/>
          </a:xfrm>
          <a:custGeom>
            <a:avLst/>
            <a:gdLst/>
            <a:ahLst/>
            <a:rect l="0" t="0" r="r" b="b"/>
            <a:pathLst>
              <a:path w="503" h="644">
                <a:moveTo>
                  <a:pt x="502" y="221"/>
                </a:moveTo>
                <a:cubicBezTo>
                  <a:pt x="502" y="128"/>
                  <a:pt x="480" y="0"/>
                  <a:pt x="307" y="0"/>
                </a:cubicBezTo>
                <a:cubicBezTo>
                  <a:pt x="179" y="0"/>
                  <a:pt x="109" y="96"/>
                  <a:pt x="102" y="109"/>
                </a:cubicBezTo>
                <a:lnTo>
                  <a:pt x="102" y="6"/>
                </a:lnTo>
                <a:lnTo>
                  <a:pt x="0" y="6"/>
                </a:lnTo>
                <a:lnTo>
                  <a:pt x="0" y="643"/>
                </a:lnTo>
                <a:lnTo>
                  <a:pt x="109" y="643"/>
                </a:lnTo>
                <a:lnTo>
                  <a:pt x="109" y="297"/>
                </a:lnTo>
                <a:cubicBezTo>
                  <a:pt x="109" y="205"/>
                  <a:pt x="147" y="86"/>
                  <a:pt x="253" y="86"/>
                </a:cubicBezTo>
                <a:cubicBezTo>
                  <a:pt x="390" y="86"/>
                  <a:pt x="390" y="185"/>
                  <a:pt x="390" y="230"/>
                </a:cubicBezTo>
                <a:lnTo>
                  <a:pt x="390" y="643"/>
                </a:lnTo>
                <a:lnTo>
                  <a:pt x="502" y="643"/>
                </a:lnTo>
                <a:lnTo>
                  <a:pt x="502" y="22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62" name="Freeform 13"/>
          <p:cNvSpPr/>
          <p:nvPr/>
        </p:nvSpPr>
        <p:spPr>
          <a:xfrm>
            <a:off x="3763800" y="2201040"/>
            <a:ext cx="338040" cy="338760"/>
          </a:xfrm>
          <a:custGeom>
            <a:avLst/>
            <a:gdLst/>
            <a:ahLst/>
            <a:rect l="0" t="0" r="r" b="b"/>
            <a:pathLst>
              <a:path w="939" h="941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1"/>
                  <a:pt x="912" y="441"/>
                  <a:pt x="893" y="441"/>
                </a:cubicBezTo>
                <a:lnTo>
                  <a:pt x="499" y="441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1"/>
                </a:lnTo>
                <a:lnTo>
                  <a:pt x="48" y="441"/>
                </a:lnTo>
                <a:cubicBezTo>
                  <a:pt x="26" y="441"/>
                  <a:pt x="0" y="441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2"/>
                </a:lnTo>
                <a:cubicBezTo>
                  <a:pt x="442" y="911"/>
                  <a:pt x="442" y="940"/>
                  <a:pt x="470" y="940"/>
                </a:cubicBezTo>
                <a:cubicBezTo>
                  <a:pt x="499" y="940"/>
                  <a:pt x="499" y="911"/>
                  <a:pt x="499" y="892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63" name="Freeform 14"/>
          <p:cNvSpPr/>
          <p:nvPr/>
        </p:nvSpPr>
        <p:spPr>
          <a:xfrm>
            <a:off x="4321440" y="1822320"/>
            <a:ext cx="208800" cy="344520"/>
          </a:xfrm>
          <a:custGeom>
            <a:avLst/>
            <a:gdLst/>
            <a:ahLst/>
            <a:rect l="0" t="0" r="r" b="b"/>
            <a:pathLst>
              <a:path w="580" h="957">
                <a:moveTo>
                  <a:pt x="160" y="90"/>
                </a:moveTo>
                <a:lnTo>
                  <a:pt x="534" y="90"/>
                </a:lnTo>
                <a:lnTo>
                  <a:pt x="534" y="0"/>
                </a:lnTo>
                <a:lnTo>
                  <a:pt x="61" y="0"/>
                </a:lnTo>
                <a:lnTo>
                  <a:pt x="61" y="521"/>
                </a:lnTo>
                <a:lnTo>
                  <a:pt x="154" y="521"/>
                </a:lnTo>
                <a:cubicBezTo>
                  <a:pt x="176" y="464"/>
                  <a:pt x="230" y="409"/>
                  <a:pt x="310" y="409"/>
                </a:cubicBezTo>
                <a:cubicBezTo>
                  <a:pt x="378" y="409"/>
                  <a:pt x="454" y="467"/>
                  <a:pt x="454" y="636"/>
                </a:cubicBezTo>
                <a:cubicBezTo>
                  <a:pt x="454" y="870"/>
                  <a:pt x="282" y="870"/>
                  <a:pt x="269" y="870"/>
                </a:cubicBezTo>
                <a:cubicBezTo>
                  <a:pt x="173" y="870"/>
                  <a:pt x="86" y="816"/>
                  <a:pt x="48" y="739"/>
                </a:cubicBezTo>
                <a:lnTo>
                  <a:pt x="0" y="819"/>
                </a:lnTo>
                <a:cubicBezTo>
                  <a:pt x="58" y="899"/>
                  <a:pt x="157" y="956"/>
                  <a:pt x="269" y="956"/>
                </a:cubicBezTo>
                <a:cubicBezTo>
                  <a:pt x="438" y="956"/>
                  <a:pt x="579" y="816"/>
                  <a:pt x="579" y="640"/>
                </a:cubicBezTo>
                <a:cubicBezTo>
                  <a:pt x="579" y="464"/>
                  <a:pt x="458" y="323"/>
                  <a:pt x="314" y="323"/>
                </a:cubicBezTo>
                <a:cubicBezTo>
                  <a:pt x="256" y="323"/>
                  <a:pt x="202" y="345"/>
                  <a:pt x="160" y="381"/>
                </a:cubicBezTo>
                <a:lnTo>
                  <a:pt x="160" y="9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64" name="Freeform 15"/>
          <p:cNvSpPr/>
          <p:nvPr/>
        </p:nvSpPr>
        <p:spPr>
          <a:xfrm>
            <a:off x="4323600" y="2500560"/>
            <a:ext cx="211320" cy="356040"/>
          </a:xfrm>
          <a:custGeom>
            <a:avLst/>
            <a:gdLst/>
            <a:ahLst/>
            <a:rect l="0" t="0" r="r" b="b"/>
            <a:pathLst>
              <a:path w="587" h="989">
                <a:moveTo>
                  <a:pt x="70" y="230"/>
                </a:moveTo>
                <a:cubicBezTo>
                  <a:pt x="112" y="131"/>
                  <a:pt x="205" y="83"/>
                  <a:pt x="291" y="83"/>
                </a:cubicBezTo>
                <a:cubicBezTo>
                  <a:pt x="365" y="83"/>
                  <a:pt x="432" y="125"/>
                  <a:pt x="432" y="214"/>
                </a:cubicBezTo>
                <a:cubicBezTo>
                  <a:pt x="432" y="301"/>
                  <a:pt x="374" y="384"/>
                  <a:pt x="288" y="403"/>
                </a:cubicBezTo>
                <a:cubicBezTo>
                  <a:pt x="278" y="403"/>
                  <a:pt x="278" y="403"/>
                  <a:pt x="176" y="413"/>
                </a:cubicBezTo>
                <a:lnTo>
                  <a:pt x="176" y="499"/>
                </a:lnTo>
                <a:lnTo>
                  <a:pt x="278" y="499"/>
                </a:lnTo>
                <a:cubicBezTo>
                  <a:pt x="429" y="499"/>
                  <a:pt x="461" y="630"/>
                  <a:pt x="461" y="700"/>
                </a:cubicBezTo>
                <a:cubicBezTo>
                  <a:pt x="461" y="809"/>
                  <a:pt x="397" y="902"/>
                  <a:pt x="288" y="902"/>
                </a:cubicBezTo>
                <a:cubicBezTo>
                  <a:pt x="189" y="902"/>
                  <a:pt x="77" y="851"/>
                  <a:pt x="16" y="755"/>
                </a:cubicBezTo>
                <a:lnTo>
                  <a:pt x="0" y="841"/>
                </a:lnTo>
                <a:cubicBezTo>
                  <a:pt x="102" y="972"/>
                  <a:pt x="234" y="988"/>
                  <a:pt x="291" y="988"/>
                </a:cubicBezTo>
                <a:cubicBezTo>
                  <a:pt x="461" y="988"/>
                  <a:pt x="586" y="851"/>
                  <a:pt x="586" y="700"/>
                </a:cubicBezTo>
                <a:cubicBezTo>
                  <a:pt x="586" y="572"/>
                  <a:pt x="486" y="486"/>
                  <a:pt x="390" y="457"/>
                </a:cubicBezTo>
                <a:cubicBezTo>
                  <a:pt x="499" y="400"/>
                  <a:pt x="547" y="304"/>
                  <a:pt x="547" y="214"/>
                </a:cubicBezTo>
                <a:cubicBezTo>
                  <a:pt x="547" y="93"/>
                  <a:pt x="432" y="0"/>
                  <a:pt x="291" y="0"/>
                </a:cubicBezTo>
                <a:cubicBezTo>
                  <a:pt x="182" y="0"/>
                  <a:pt x="80" y="58"/>
                  <a:pt x="19" y="154"/>
                </a:cubicBezTo>
                <a:lnTo>
                  <a:pt x="70" y="23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65" name="Freeform 16"/>
          <p:cNvSpPr/>
          <p:nvPr/>
        </p:nvSpPr>
        <p:spPr>
          <a:xfrm>
            <a:off x="4716360" y="214452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5"/>
                  <a:pt x="122" y="975"/>
                  <a:pt x="157" y="975"/>
                </a:cubicBezTo>
                <a:cubicBezTo>
                  <a:pt x="192" y="975"/>
                  <a:pt x="262" y="975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66" name="Freeform 17"/>
          <p:cNvSpPr/>
          <p:nvPr/>
        </p:nvSpPr>
        <p:spPr>
          <a:xfrm>
            <a:off x="4854600" y="226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3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3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0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67" name="Freeform 18"/>
          <p:cNvSpPr/>
          <p:nvPr/>
        </p:nvSpPr>
        <p:spPr>
          <a:xfrm>
            <a:off x="510804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7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8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68" name="Freeform 19"/>
          <p:cNvSpPr/>
          <p:nvPr/>
        </p:nvSpPr>
        <p:spPr>
          <a:xfrm>
            <a:off x="5404320" y="2117160"/>
            <a:ext cx="119160" cy="506880"/>
          </a:xfrm>
          <a:custGeom>
            <a:avLst/>
            <a:gdLst/>
            <a:ahLst/>
            <a:rect l="0" t="0" r="r" b="b"/>
            <a:pathLst>
              <a:path w="331" h="1408">
                <a:moveTo>
                  <a:pt x="330" y="1394"/>
                </a:moveTo>
                <a:cubicBezTo>
                  <a:pt x="330" y="1391"/>
                  <a:pt x="330" y="1388"/>
                  <a:pt x="304" y="1362"/>
                </a:cubicBezTo>
                <a:cubicBezTo>
                  <a:pt x="128" y="1187"/>
                  <a:pt x="83" y="921"/>
                  <a:pt x="83" y="704"/>
                </a:cubicBezTo>
                <a:cubicBezTo>
                  <a:pt x="83" y="461"/>
                  <a:pt x="138" y="214"/>
                  <a:pt x="310" y="38"/>
                </a:cubicBezTo>
                <a:cubicBezTo>
                  <a:pt x="330" y="22"/>
                  <a:pt x="330" y="19"/>
                  <a:pt x="330" y="13"/>
                </a:cubicBezTo>
                <a:cubicBezTo>
                  <a:pt x="330" y="3"/>
                  <a:pt x="323" y="0"/>
                  <a:pt x="314" y="0"/>
                </a:cubicBezTo>
                <a:cubicBezTo>
                  <a:pt x="301" y="0"/>
                  <a:pt x="173" y="96"/>
                  <a:pt x="90" y="275"/>
                </a:cubicBezTo>
                <a:cubicBezTo>
                  <a:pt x="16" y="429"/>
                  <a:pt x="0" y="585"/>
                  <a:pt x="0" y="704"/>
                </a:cubicBezTo>
                <a:cubicBezTo>
                  <a:pt x="0" y="816"/>
                  <a:pt x="16" y="985"/>
                  <a:pt x="93" y="1145"/>
                </a:cubicBezTo>
                <a:cubicBezTo>
                  <a:pt x="179" y="1318"/>
                  <a:pt x="301" y="1407"/>
                  <a:pt x="314" y="1407"/>
                </a:cubicBezTo>
                <a:cubicBezTo>
                  <a:pt x="323" y="1407"/>
                  <a:pt x="330" y="1404"/>
                  <a:pt x="330" y="139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69" name="Freeform 20"/>
          <p:cNvSpPr/>
          <p:nvPr/>
        </p:nvSpPr>
        <p:spPr>
          <a:xfrm>
            <a:off x="5564520" y="214452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7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70" name="Freeform 21"/>
          <p:cNvSpPr/>
          <p:nvPr/>
        </p:nvSpPr>
        <p:spPr>
          <a:xfrm>
            <a:off x="5902920" y="2332440"/>
            <a:ext cx="159480" cy="249120"/>
          </a:xfrm>
          <a:custGeom>
            <a:avLst/>
            <a:gdLst/>
            <a:ahLst/>
            <a:rect l="0" t="0" r="r" b="b"/>
            <a:pathLst>
              <a:path w="443" h="692">
                <a:moveTo>
                  <a:pt x="442" y="349"/>
                </a:moveTo>
                <a:cubicBezTo>
                  <a:pt x="442" y="301"/>
                  <a:pt x="442" y="185"/>
                  <a:pt x="397" y="102"/>
                </a:cubicBezTo>
                <a:cubicBezTo>
                  <a:pt x="346" y="16"/>
                  <a:pt x="269" y="0"/>
                  <a:pt x="221" y="0"/>
                </a:cubicBezTo>
                <a:cubicBezTo>
                  <a:pt x="176" y="0"/>
                  <a:pt x="99" y="13"/>
                  <a:pt x="48" y="99"/>
                </a:cubicBezTo>
                <a:cubicBezTo>
                  <a:pt x="3" y="179"/>
                  <a:pt x="0" y="285"/>
                  <a:pt x="0" y="349"/>
                </a:cubicBezTo>
                <a:cubicBezTo>
                  <a:pt x="0" y="422"/>
                  <a:pt x="3" y="512"/>
                  <a:pt x="45" y="585"/>
                </a:cubicBezTo>
                <a:cubicBezTo>
                  <a:pt x="90" y="665"/>
                  <a:pt x="163" y="691"/>
                  <a:pt x="221" y="691"/>
                </a:cubicBezTo>
                <a:cubicBezTo>
                  <a:pt x="320" y="691"/>
                  <a:pt x="374" y="633"/>
                  <a:pt x="403" y="569"/>
                </a:cubicBezTo>
                <a:cubicBezTo>
                  <a:pt x="438" y="499"/>
                  <a:pt x="442" y="409"/>
                  <a:pt x="442" y="349"/>
                </a:cubicBezTo>
              </a:path>
              <a:path w="270" h="561">
                <a:moveTo>
                  <a:pt x="135" y="560"/>
                </a:moveTo>
                <a:cubicBezTo>
                  <a:pt x="93" y="560"/>
                  <a:pt x="45" y="537"/>
                  <a:pt x="20" y="467"/>
                </a:cubicBezTo>
                <a:cubicBezTo>
                  <a:pt x="0" y="406"/>
                  <a:pt x="0" y="342"/>
                  <a:pt x="0" y="272"/>
                </a:cubicBezTo>
                <a:cubicBezTo>
                  <a:pt x="0" y="179"/>
                  <a:pt x="0" y="0"/>
                  <a:pt x="135" y="0"/>
                </a:cubicBezTo>
                <a:cubicBezTo>
                  <a:pt x="269" y="0"/>
                  <a:pt x="269" y="179"/>
                  <a:pt x="269" y="272"/>
                </a:cubicBezTo>
                <a:cubicBezTo>
                  <a:pt x="269" y="336"/>
                  <a:pt x="269" y="409"/>
                  <a:pt x="247" y="473"/>
                </a:cubicBezTo>
                <a:cubicBezTo>
                  <a:pt x="218" y="544"/>
                  <a:pt x="167" y="560"/>
                  <a:pt x="135" y="56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71" name="Freeform 22"/>
          <p:cNvSpPr/>
          <p:nvPr/>
        </p:nvSpPr>
        <p:spPr>
          <a:xfrm>
            <a:off x="6241680" y="2201040"/>
            <a:ext cx="338040" cy="338760"/>
          </a:xfrm>
          <a:custGeom>
            <a:avLst/>
            <a:gdLst/>
            <a:ahLst/>
            <a:rect l="0" t="0" r="r" b="b"/>
            <a:pathLst>
              <a:path w="939" h="941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1"/>
                  <a:pt x="912" y="441"/>
                  <a:pt x="893" y="441"/>
                </a:cubicBezTo>
                <a:lnTo>
                  <a:pt x="499" y="441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1"/>
                </a:lnTo>
                <a:lnTo>
                  <a:pt x="48" y="441"/>
                </a:lnTo>
                <a:cubicBezTo>
                  <a:pt x="26" y="441"/>
                  <a:pt x="0" y="441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2"/>
                </a:lnTo>
                <a:cubicBezTo>
                  <a:pt x="442" y="911"/>
                  <a:pt x="442" y="940"/>
                  <a:pt x="470" y="940"/>
                </a:cubicBezTo>
                <a:cubicBezTo>
                  <a:pt x="499" y="940"/>
                  <a:pt x="499" y="911"/>
                  <a:pt x="499" y="892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72" name="Freeform 23"/>
          <p:cNvSpPr/>
          <p:nvPr/>
        </p:nvSpPr>
        <p:spPr>
          <a:xfrm>
            <a:off x="6741720" y="2136600"/>
            <a:ext cx="208800" cy="367560"/>
          </a:xfrm>
          <a:custGeom>
            <a:avLst/>
            <a:gdLst/>
            <a:ahLst/>
            <a:rect l="0" t="0" r="r" b="b"/>
            <a:pathLst>
              <a:path w="580" h="1021">
                <a:moveTo>
                  <a:pt x="314" y="387"/>
                </a:moveTo>
                <a:cubicBezTo>
                  <a:pt x="138" y="429"/>
                  <a:pt x="0" y="611"/>
                  <a:pt x="0" y="784"/>
                </a:cubicBezTo>
                <a:cubicBezTo>
                  <a:pt x="0" y="918"/>
                  <a:pt x="90" y="1020"/>
                  <a:pt x="224" y="1020"/>
                </a:cubicBezTo>
                <a:cubicBezTo>
                  <a:pt x="387" y="1020"/>
                  <a:pt x="506" y="796"/>
                  <a:pt x="506" y="604"/>
                </a:cubicBezTo>
                <a:cubicBezTo>
                  <a:pt x="506" y="477"/>
                  <a:pt x="448" y="403"/>
                  <a:pt x="400" y="342"/>
                </a:cubicBezTo>
                <a:cubicBezTo>
                  <a:pt x="352" y="278"/>
                  <a:pt x="266" y="173"/>
                  <a:pt x="266" y="109"/>
                </a:cubicBezTo>
                <a:cubicBezTo>
                  <a:pt x="266" y="80"/>
                  <a:pt x="294" y="45"/>
                  <a:pt x="346" y="45"/>
                </a:cubicBezTo>
                <a:cubicBezTo>
                  <a:pt x="387" y="45"/>
                  <a:pt x="416" y="64"/>
                  <a:pt x="445" y="83"/>
                </a:cubicBezTo>
                <a:cubicBezTo>
                  <a:pt x="474" y="99"/>
                  <a:pt x="502" y="118"/>
                  <a:pt x="522" y="118"/>
                </a:cubicBezTo>
                <a:cubicBezTo>
                  <a:pt x="557" y="118"/>
                  <a:pt x="579" y="83"/>
                  <a:pt x="579" y="61"/>
                </a:cubicBezTo>
                <a:cubicBezTo>
                  <a:pt x="579" y="32"/>
                  <a:pt x="557" y="26"/>
                  <a:pt x="506" y="16"/>
                </a:cubicBezTo>
                <a:cubicBezTo>
                  <a:pt x="432" y="0"/>
                  <a:pt x="413" y="0"/>
                  <a:pt x="390" y="0"/>
                </a:cubicBezTo>
                <a:cubicBezTo>
                  <a:pt x="278" y="0"/>
                  <a:pt x="230" y="61"/>
                  <a:pt x="230" y="144"/>
                </a:cubicBezTo>
                <a:cubicBezTo>
                  <a:pt x="230" y="221"/>
                  <a:pt x="269" y="301"/>
                  <a:pt x="314" y="387"/>
                </a:cubicBezTo>
              </a:path>
              <a:path w="325" h="573">
                <a:moveTo>
                  <a:pt x="244" y="0"/>
                </a:moveTo>
                <a:cubicBezTo>
                  <a:pt x="279" y="67"/>
                  <a:pt x="324" y="144"/>
                  <a:pt x="324" y="243"/>
                </a:cubicBezTo>
                <a:cubicBezTo>
                  <a:pt x="324" y="336"/>
                  <a:pt x="269" y="572"/>
                  <a:pt x="138" y="572"/>
                </a:cubicBezTo>
                <a:cubicBezTo>
                  <a:pt x="61" y="572"/>
                  <a:pt x="0" y="511"/>
                  <a:pt x="0" y="406"/>
                </a:cubicBezTo>
                <a:cubicBezTo>
                  <a:pt x="0" y="316"/>
                  <a:pt x="55" y="51"/>
                  <a:pt x="244" y="0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73" name="Freeform 24"/>
          <p:cNvSpPr/>
          <p:nvPr/>
        </p:nvSpPr>
        <p:spPr>
          <a:xfrm>
            <a:off x="6977880" y="2144520"/>
            <a:ext cx="310320" cy="352800"/>
          </a:xfrm>
          <a:custGeom>
            <a:avLst/>
            <a:gdLst/>
            <a:ahLst/>
            <a:rect l="0" t="0" r="r" b="b"/>
            <a:pathLst>
              <a:path w="862" h="980">
                <a:moveTo>
                  <a:pt x="493" y="0"/>
                </a:moveTo>
                <a:lnTo>
                  <a:pt x="368" y="0"/>
                </a:lnTo>
                <a:lnTo>
                  <a:pt x="0" y="979"/>
                </a:lnTo>
                <a:lnTo>
                  <a:pt x="106" y="979"/>
                </a:lnTo>
                <a:lnTo>
                  <a:pt x="214" y="691"/>
                </a:lnTo>
                <a:lnTo>
                  <a:pt x="624" y="691"/>
                </a:lnTo>
                <a:lnTo>
                  <a:pt x="730" y="979"/>
                </a:lnTo>
                <a:lnTo>
                  <a:pt x="861" y="979"/>
                </a:lnTo>
                <a:lnTo>
                  <a:pt x="493" y="0"/>
                </a:lnTo>
              </a:path>
              <a:path w="350" h="510">
                <a:moveTo>
                  <a:pt x="349" y="509"/>
                </a:moveTo>
                <a:lnTo>
                  <a:pt x="0" y="509"/>
                </a:lnTo>
                <a:lnTo>
                  <a:pt x="93" y="256"/>
                </a:lnTo>
                <a:cubicBezTo>
                  <a:pt x="122" y="173"/>
                  <a:pt x="163" y="52"/>
                  <a:pt x="176" y="0"/>
                </a:cubicBezTo>
                <a:cubicBezTo>
                  <a:pt x="179" y="20"/>
                  <a:pt x="189" y="55"/>
                  <a:pt x="221" y="147"/>
                </a:cubicBezTo>
                <a:lnTo>
                  <a:pt x="349" y="50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74" name="Freeform 25"/>
          <p:cNvSpPr/>
          <p:nvPr/>
        </p:nvSpPr>
        <p:spPr>
          <a:xfrm>
            <a:off x="7330320" y="2117160"/>
            <a:ext cx="119160" cy="506880"/>
          </a:xfrm>
          <a:custGeom>
            <a:avLst/>
            <a:gdLst/>
            <a:ahLst/>
            <a:rect l="0" t="0" r="r" b="b"/>
            <a:pathLst>
              <a:path w="331" h="1408">
                <a:moveTo>
                  <a:pt x="330" y="704"/>
                </a:moveTo>
                <a:cubicBezTo>
                  <a:pt x="330" y="595"/>
                  <a:pt x="314" y="425"/>
                  <a:pt x="237" y="265"/>
                </a:cubicBezTo>
                <a:cubicBezTo>
                  <a:pt x="150" y="93"/>
                  <a:pt x="29" y="0"/>
                  <a:pt x="13" y="0"/>
                </a:cubicBezTo>
                <a:cubicBezTo>
                  <a:pt x="6" y="0"/>
                  <a:pt x="0" y="6"/>
                  <a:pt x="0" y="13"/>
                </a:cubicBezTo>
                <a:cubicBezTo>
                  <a:pt x="0" y="19"/>
                  <a:pt x="0" y="22"/>
                  <a:pt x="26" y="48"/>
                </a:cubicBezTo>
                <a:cubicBezTo>
                  <a:pt x="166" y="185"/>
                  <a:pt x="246" y="409"/>
                  <a:pt x="246" y="704"/>
                </a:cubicBezTo>
                <a:cubicBezTo>
                  <a:pt x="246" y="943"/>
                  <a:pt x="195" y="1193"/>
                  <a:pt x="19" y="1369"/>
                </a:cubicBezTo>
                <a:cubicBezTo>
                  <a:pt x="0" y="1388"/>
                  <a:pt x="0" y="1391"/>
                  <a:pt x="0" y="1394"/>
                </a:cubicBezTo>
                <a:cubicBezTo>
                  <a:pt x="0" y="1404"/>
                  <a:pt x="6" y="1407"/>
                  <a:pt x="13" y="1407"/>
                </a:cubicBezTo>
                <a:cubicBezTo>
                  <a:pt x="29" y="1407"/>
                  <a:pt x="157" y="1311"/>
                  <a:pt x="240" y="1132"/>
                </a:cubicBezTo>
                <a:cubicBezTo>
                  <a:pt x="314" y="979"/>
                  <a:pt x="330" y="822"/>
                  <a:pt x="330" y="704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75" name="Freeform 26"/>
          <p:cNvSpPr/>
          <p:nvPr/>
        </p:nvSpPr>
        <p:spPr>
          <a:xfrm>
            <a:off x="7652880" y="2360160"/>
            <a:ext cx="310320" cy="22320"/>
          </a:xfrm>
          <a:custGeom>
            <a:avLst/>
            <a:gdLst/>
            <a:ahLst/>
            <a:rect l="0" t="0" r="r" b="b"/>
            <a:pathLst>
              <a:path w="862" h="62">
                <a:moveTo>
                  <a:pt x="813" y="61"/>
                </a:moveTo>
                <a:cubicBezTo>
                  <a:pt x="835" y="61"/>
                  <a:pt x="861" y="61"/>
                  <a:pt x="861" y="29"/>
                </a:cubicBezTo>
                <a:cubicBezTo>
                  <a:pt x="861" y="0"/>
                  <a:pt x="835" y="0"/>
                  <a:pt x="813" y="0"/>
                </a:cubicBezTo>
                <a:lnTo>
                  <a:pt x="48" y="0"/>
                </a:lnTo>
                <a:cubicBezTo>
                  <a:pt x="26" y="0"/>
                  <a:pt x="0" y="0"/>
                  <a:pt x="0" y="29"/>
                </a:cubicBezTo>
                <a:cubicBezTo>
                  <a:pt x="0" y="61"/>
                  <a:pt x="26" y="61"/>
                  <a:pt x="48" y="61"/>
                </a:cubicBezTo>
                <a:lnTo>
                  <a:pt x="813" y="6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76" name="Freeform 27"/>
          <p:cNvSpPr/>
          <p:nvPr/>
        </p:nvSpPr>
        <p:spPr>
          <a:xfrm>
            <a:off x="8199000" y="1810800"/>
            <a:ext cx="207720" cy="344520"/>
          </a:xfrm>
          <a:custGeom>
            <a:avLst/>
            <a:gdLst/>
            <a:ahLst/>
            <a:rect l="0" t="0" r="r" b="b"/>
            <a:pathLst>
              <a:path w="577" h="957">
                <a:moveTo>
                  <a:pt x="186" y="691"/>
                </a:moveTo>
                <a:lnTo>
                  <a:pt x="13" y="867"/>
                </a:lnTo>
                <a:lnTo>
                  <a:pt x="13" y="956"/>
                </a:lnTo>
                <a:lnTo>
                  <a:pt x="576" y="956"/>
                </a:lnTo>
                <a:lnTo>
                  <a:pt x="576" y="857"/>
                </a:lnTo>
                <a:lnTo>
                  <a:pt x="317" y="857"/>
                </a:lnTo>
                <a:cubicBezTo>
                  <a:pt x="301" y="857"/>
                  <a:pt x="285" y="857"/>
                  <a:pt x="266" y="857"/>
                </a:cubicBezTo>
                <a:lnTo>
                  <a:pt x="112" y="857"/>
                </a:lnTo>
                <a:cubicBezTo>
                  <a:pt x="157" y="819"/>
                  <a:pt x="266" y="713"/>
                  <a:pt x="310" y="672"/>
                </a:cubicBezTo>
                <a:cubicBezTo>
                  <a:pt x="336" y="646"/>
                  <a:pt x="410" y="585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1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5"/>
                  <a:pt x="378" y="505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77" name="Freeform 28"/>
          <p:cNvSpPr/>
          <p:nvPr/>
        </p:nvSpPr>
        <p:spPr>
          <a:xfrm>
            <a:off x="8199000" y="2500560"/>
            <a:ext cx="211320" cy="356040"/>
          </a:xfrm>
          <a:custGeom>
            <a:avLst/>
            <a:gdLst/>
            <a:ahLst/>
            <a:rect l="0" t="0" r="r" b="b"/>
            <a:pathLst>
              <a:path w="587" h="989">
                <a:moveTo>
                  <a:pt x="70" y="230"/>
                </a:moveTo>
                <a:cubicBezTo>
                  <a:pt x="112" y="131"/>
                  <a:pt x="205" y="83"/>
                  <a:pt x="291" y="83"/>
                </a:cubicBezTo>
                <a:cubicBezTo>
                  <a:pt x="365" y="83"/>
                  <a:pt x="432" y="125"/>
                  <a:pt x="432" y="214"/>
                </a:cubicBezTo>
                <a:cubicBezTo>
                  <a:pt x="432" y="301"/>
                  <a:pt x="374" y="384"/>
                  <a:pt x="288" y="403"/>
                </a:cubicBezTo>
                <a:cubicBezTo>
                  <a:pt x="278" y="403"/>
                  <a:pt x="278" y="403"/>
                  <a:pt x="176" y="413"/>
                </a:cubicBezTo>
                <a:lnTo>
                  <a:pt x="176" y="499"/>
                </a:lnTo>
                <a:lnTo>
                  <a:pt x="278" y="499"/>
                </a:lnTo>
                <a:cubicBezTo>
                  <a:pt x="429" y="499"/>
                  <a:pt x="461" y="630"/>
                  <a:pt x="461" y="700"/>
                </a:cubicBezTo>
                <a:cubicBezTo>
                  <a:pt x="461" y="809"/>
                  <a:pt x="397" y="902"/>
                  <a:pt x="288" y="902"/>
                </a:cubicBezTo>
                <a:cubicBezTo>
                  <a:pt x="189" y="902"/>
                  <a:pt x="77" y="851"/>
                  <a:pt x="16" y="755"/>
                </a:cubicBezTo>
                <a:lnTo>
                  <a:pt x="0" y="841"/>
                </a:lnTo>
                <a:cubicBezTo>
                  <a:pt x="102" y="972"/>
                  <a:pt x="234" y="988"/>
                  <a:pt x="291" y="988"/>
                </a:cubicBezTo>
                <a:cubicBezTo>
                  <a:pt x="461" y="988"/>
                  <a:pt x="586" y="851"/>
                  <a:pt x="586" y="700"/>
                </a:cubicBezTo>
                <a:cubicBezTo>
                  <a:pt x="586" y="572"/>
                  <a:pt x="486" y="486"/>
                  <a:pt x="390" y="457"/>
                </a:cubicBezTo>
                <a:cubicBezTo>
                  <a:pt x="499" y="400"/>
                  <a:pt x="547" y="304"/>
                  <a:pt x="547" y="214"/>
                </a:cubicBezTo>
                <a:cubicBezTo>
                  <a:pt x="547" y="93"/>
                  <a:pt x="432" y="0"/>
                  <a:pt x="291" y="0"/>
                </a:cubicBezTo>
                <a:cubicBezTo>
                  <a:pt x="182" y="0"/>
                  <a:pt x="80" y="58"/>
                  <a:pt x="19" y="154"/>
                </a:cubicBezTo>
                <a:lnTo>
                  <a:pt x="70" y="23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78" name="Freeform 29"/>
          <p:cNvSpPr/>
          <p:nvPr/>
        </p:nvSpPr>
        <p:spPr>
          <a:xfrm>
            <a:off x="8592840" y="214452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5"/>
                  <a:pt x="122" y="975"/>
                  <a:pt x="157" y="975"/>
                </a:cubicBezTo>
                <a:cubicBezTo>
                  <a:pt x="192" y="975"/>
                  <a:pt x="262" y="975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79" name="Freeform 30"/>
          <p:cNvSpPr/>
          <p:nvPr/>
        </p:nvSpPr>
        <p:spPr>
          <a:xfrm>
            <a:off x="8730000" y="226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3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3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0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80" name="Freeform 31"/>
          <p:cNvSpPr/>
          <p:nvPr/>
        </p:nvSpPr>
        <p:spPr>
          <a:xfrm>
            <a:off x="898344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7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8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81" name="Freeform 32"/>
          <p:cNvSpPr/>
          <p:nvPr/>
        </p:nvSpPr>
        <p:spPr>
          <a:xfrm>
            <a:off x="9321120" y="2144520"/>
            <a:ext cx="464760" cy="352800"/>
          </a:xfrm>
          <a:custGeom>
            <a:avLst/>
            <a:gdLst/>
            <a:ahLst/>
            <a:rect l="0" t="0" r="r" b="b"/>
            <a:pathLst>
              <a:path w="1291" h="980">
                <a:moveTo>
                  <a:pt x="1290" y="0"/>
                </a:moveTo>
                <a:lnTo>
                  <a:pt x="1187" y="0"/>
                </a:lnTo>
                <a:lnTo>
                  <a:pt x="1059" y="441"/>
                </a:lnTo>
                <a:cubicBezTo>
                  <a:pt x="1024" y="569"/>
                  <a:pt x="957" y="806"/>
                  <a:pt x="947" y="876"/>
                </a:cubicBezTo>
                <a:cubicBezTo>
                  <a:pt x="947" y="876"/>
                  <a:pt x="938" y="803"/>
                  <a:pt x="845" y="480"/>
                </a:cubicBezTo>
                <a:lnTo>
                  <a:pt x="707" y="0"/>
                </a:lnTo>
                <a:lnTo>
                  <a:pt x="592" y="0"/>
                </a:lnTo>
                <a:lnTo>
                  <a:pt x="467" y="441"/>
                </a:lnTo>
                <a:cubicBezTo>
                  <a:pt x="435" y="547"/>
                  <a:pt x="365" y="796"/>
                  <a:pt x="358" y="873"/>
                </a:cubicBezTo>
                <a:lnTo>
                  <a:pt x="355" y="873"/>
                </a:lnTo>
                <a:cubicBezTo>
                  <a:pt x="352" y="819"/>
                  <a:pt x="314" y="678"/>
                  <a:pt x="301" y="633"/>
                </a:cubicBezTo>
                <a:lnTo>
                  <a:pt x="237" y="397"/>
                </a:lnTo>
                <a:lnTo>
                  <a:pt x="122" y="0"/>
                </a:lnTo>
                <a:lnTo>
                  <a:pt x="0" y="0"/>
                </a:lnTo>
                <a:lnTo>
                  <a:pt x="285" y="979"/>
                </a:lnTo>
                <a:lnTo>
                  <a:pt x="400" y="979"/>
                </a:lnTo>
                <a:lnTo>
                  <a:pt x="541" y="489"/>
                </a:lnTo>
                <a:cubicBezTo>
                  <a:pt x="570" y="387"/>
                  <a:pt x="630" y="176"/>
                  <a:pt x="640" y="102"/>
                </a:cubicBezTo>
                <a:cubicBezTo>
                  <a:pt x="646" y="144"/>
                  <a:pt x="682" y="278"/>
                  <a:pt x="720" y="413"/>
                </a:cubicBezTo>
                <a:lnTo>
                  <a:pt x="880" y="979"/>
                </a:lnTo>
                <a:lnTo>
                  <a:pt x="1005" y="979"/>
                </a:lnTo>
                <a:lnTo>
                  <a:pt x="1290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82" name="Freeform 33"/>
          <p:cNvSpPr/>
          <p:nvPr/>
        </p:nvSpPr>
        <p:spPr>
          <a:xfrm>
            <a:off x="9939600" y="2201040"/>
            <a:ext cx="338040" cy="338760"/>
          </a:xfrm>
          <a:custGeom>
            <a:avLst/>
            <a:gdLst/>
            <a:ahLst/>
            <a:rect l="0" t="0" r="r" b="b"/>
            <a:pathLst>
              <a:path w="939" h="941">
                <a:moveTo>
                  <a:pt x="499" y="499"/>
                </a:moveTo>
                <a:lnTo>
                  <a:pt x="893" y="499"/>
                </a:lnTo>
                <a:cubicBezTo>
                  <a:pt x="912" y="499"/>
                  <a:pt x="938" y="499"/>
                  <a:pt x="938" y="470"/>
                </a:cubicBezTo>
                <a:cubicBezTo>
                  <a:pt x="938" y="441"/>
                  <a:pt x="912" y="441"/>
                  <a:pt x="893" y="441"/>
                </a:cubicBezTo>
                <a:lnTo>
                  <a:pt x="499" y="441"/>
                </a:lnTo>
                <a:lnTo>
                  <a:pt x="499" y="48"/>
                </a:lnTo>
                <a:cubicBezTo>
                  <a:pt x="499" y="26"/>
                  <a:pt x="499" y="0"/>
                  <a:pt x="470" y="0"/>
                </a:cubicBezTo>
                <a:cubicBezTo>
                  <a:pt x="442" y="0"/>
                  <a:pt x="442" y="26"/>
                  <a:pt x="442" y="48"/>
                </a:cubicBezTo>
                <a:lnTo>
                  <a:pt x="442" y="441"/>
                </a:lnTo>
                <a:lnTo>
                  <a:pt x="48" y="441"/>
                </a:lnTo>
                <a:cubicBezTo>
                  <a:pt x="26" y="441"/>
                  <a:pt x="0" y="441"/>
                  <a:pt x="0" y="470"/>
                </a:cubicBezTo>
                <a:cubicBezTo>
                  <a:pt x="0" y="499"/>
                  <a:pt x="26" y="499"/>
                  <a:pt x="48" y="499"/>
                </a:cubicBezTo>
                <a:lnTo>
                  <a:pt x="442" y="499"/>
                </a:lnTo>
                <a:lnTo>
                  <a:pt x="442" y="892"/>
                </a:lnTo>
                <a:cubicBezTo>
                  <a:pt x="442" y="911"/>
                  <a:pt x="442" y="940"/>
                  <a:pt x="470" y="940"/>
                </a:cubicBezTo>
                <a:cubicBezTo>
                  <a:pt x="499" y="940"/>
                  <a:pt x="499" y="911"/>
                  <a:pt x="499" y="892"/>
                </a:cubicBezTo>
                <a:lnTo>
                  <a:pt x="499" y="499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83" name="Freeform 34"/>
          <p:cNvSpPr/>
          <p:nvPr/>
        </p:nvSpPr>
        <p:spPr>
          <a:xfrm>
            <a:off x="10523880" y="1810800"/>
            <a:ext cx="171000" cy="344520"/>
          </a:xfrm>
          <a:custGeom>
            <a:avLst/>
            <a:gdLst/>
            <a:ahLst/>
            <a:rect l="0" t="0" r="r" b="b"/>
            <a:pathLst>
              <a:path w="475" h="957">
                <a:moveTo>
                  <a:pt x="298" y="0"/>
                </a:moveTo>
                <a:lnTo>
                  <a:pt x="269" y="0"/>
                </a:lnTo>
                <a:cubicBezTo>
                  <a:pt x="186" y="86"/>
                  <a:pt x="67" y="90"/>
                  <a:pt x="0" y="93"/>
                </a:cubicBezTo>
                <a:lnTo>
                  <a:pt x="0" y="176"/>
                </a:lnTo>
                <a:cubicBezTo>
                  <a:pt x="48" y="173"/>
                  <a:pt x="115" y="170"/>
                  <a:pt x="186" y="141"/>
                </a:cubicBezTo>
                <a:lnTo>
                  <a:pt x="186" y="873"/>
                </a:lnTo>
                <a:lnTo>
                  <a:pt x="10" y="873"/>
                </a:lnTo>
                <a:lnTo>
                  <a:pt x="10" y="956"/>
                </a:lnTo>
                <a:lnTo>
                  <a:pt x="474" y="956"/>
                </a:lnTo>
                <a:lnTo>
                  <a:pt x="474" y="873"/>
                </a:lnTo>
                <a:lnTo>
                  <a:pt x="298" y="873"/>
                </a:lnTo>
                <a:lnTo>
                  <a:pt x="298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84" name="Freeform 35"/>
          <p:cNvSpPr/>
          <p:nvPr/>
        </p:nvSpPr>
        <p:spPr>
          <a:xfrm>
            <a:off x="10499400" y="2500560"/>
            <a:ext cx="207720" cy="344520"/>
          </a:xfrm>
          <a:custGeom>
            <a:avLst/>
            <a:gdLst/>
            <a:ahLst/>
            <a:rect l="0" t="0" r="r" b="b"/>
            <a:pathLst>
              <a:path w="577" h="957">
                <a:moveTo>
                  <a:pt x="186" y="691"/>
                </a:moveTo>
                <a:lnTo>
                  <a:pt x="13" y="867"/>
                </a:lnTo>
                <a:lnTo>
                  <a:pt x="13" y="956"/>
                </a:lnTo>
                <a:lnTo>
                  <a:pt x="576" y="956"/>
                </a:lnTo>
                <a:lnTo>
                  <a:pt x="576" y="857"/>
                </a:lnTo>
                <a:lnTo>
                  <a:pt x="317" y="857"/>
                </a:lnTo>
                <a:cubicBezTo>
                  <a:pt x="301" y="857"/>
                  <a:pt x="285" y="857"/>
                  <a:pt x="266" y="857"/>
                </a:cubicBezTo>
                <a:lnTo>
                  <a:pt x="112" y="857"/>
                </a:lnTo>
                <a:cubicBezTo>
                  <a:pt x="157" y="819"/>
                  <a:pt x="266" y="713"/>
                  <a:pt x="310" y="672"/>
                </a:cubicBezTo>
                <a:cubicBezTo>
                  <a:pt x="336" y="646"/>
                  <a:pt x="410" y="585"/>
                  <a:pt x="435" y="560"/>
                </a:cubicBezTo>
                <a:cubicBezTo>
                  <a:pt x="499" y="499"/>
                  <a:pt x="576" y="422"/>
                  <a:pt x="576" y="304"/>
                </a:cubicBezTo>
                <a:cubicBezTo>
                  <a:pt x="576" y="141"/>
                  <a:pt x="461" y="0"/>
                  <a:pt x="275" y="0"/>
                </a:cubicBezTo>
                <a:cubicBezTo>
                  <a:pt x="112" y="0"/>
                  <a:pt x="35" y="109"/>
                  <a:pt x="0" y="230"/>
                </a:cubicBezTo>
                <a:cubicBezTo>
                  <a:pt x="16" y="256"/>
                  <a:pt x="26" y="262"/>
                  <a:pt x="26" y="269"/>
                </a:cubicBezTo>
                <a:cubicBezTo>
                  <a:pt x="29" y="272"/>
                  <a:pt x="45" y="288"/>
                  <a:pt x="58" y="310"/>
                </a:cubicBezTo>
                <a:cubicBezTo>
                  <a:pt x="86" y="201"/>
                  <a:pt x="125" y="90"/>
                  <a:pt x="256" y="90"/>
                </a:cubicBezTo>
                <a:cubicBezTo>
                  <a:pt x="387" y="90"/>
                  <a:pt x="461" y="195"/>
                  <a:pt x="461" y="307"/>
                </a:cubicBezTo>
                <a:cubicBezTo>
                  <a:pt x="461" y="425"/>
                  <a:pt x="378" y="505"/>
                  <a:pt x="294" y="592"/>
                </a:cubicBezTo>
                <a:lnTo>
                  <a:pt x="186" y="691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85" name="Freeform 36"/>
          <p:cNvSpPr/>
          <p:nvPr/>
        </p:nvSpPr>
        <p:spPr>
          <a:xfrm>
            <a:off x="10893600" y="2144520"/>
            <a:ext cx="114480" cy="352800"/>
          </a:xfrm>
          <a:custGeom>
            <a:avLst/>
            <a:gdLst/>
            <a:ahLst/>
            <a:rect l="0" t="0" r="r" b="b"/>
            <a:pathLst>
              <a:path w="318" h="980">
                <a:moveTo>
                  <a:pt x="205" y="0"/>
                </a:moveTo>
                <a:lnTo>
                  <a:pt x="0" y="16"/>
                </a:lnTo>
                <a:lnTo>
                  <a:pt x="0" y="61"/>
                </a:lnTo>
                <a:cubicBezTo>
                  <a:pt x="99" y="61"/>
                  <a:pt x="112" y="70"/>
                  <a:pt x="112" y="138"/>
                </a:cubicBezTo>
                <a:lnTo>
                  <a:pt x="112" y="870"/>
                </a:lnTo>
                <a:cubicBezTo>
                  <a:pt x="112" y="934"/>
                  <a:pt x="96" y="934"/>
                  <a:pt x="0" y="934"/>
                </a:cubicBezTo>
                <a:lnTo>
                  <a:pt x="0" y="979"/>
                </a:lnTo>
                <a:cubicBezTo>
                  <a:pt x="48" y="975"/>
                  <a:pt x="122" y="975"/>
                  <a:pt x="157" y="975"/>
                </a:cubicBezTo>
                <a:cubicBezTo>
                  <a:pt x="192" y="975"/>
                  <a:pt x="262" y="975"/>
                  <a:pt x="317" y="979"/>
                </a:cubicBezTo>
                <a:lnTo>
                  <a:pt x="317" y="934"/>
                </a:lnTo>
                <a:cubicBezTo>
                  <a:pt x="221" y="934"/>
                  <a:pt x="205" y="934"/>
                  <a:pt x="205" y="870"/>
                </a:cubicBezTo>
                <a:lnTo>
                  <a:pt x="205" y="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86" name="Freeform 37"/>
          <p:cNvSpPr/>
          <p:nvPr/>
        </p:nvSpPr>
        <p:spPr>
          <a:xfrm>
            <a:off x="11030760" y="2269080"/>
            <a:ext cx="226080" cy="234000"/>
          </a:xfrm>
          <a:custGeom>
            <a:avLst/>
            <a:gdLst/>
            <a:ahLst/>
            <a:rect l="0" t="0" r="r" b="b"/>
            <a:pathLst>
              <a:path w="628" h="650">
                <a:moveTo>
                  <a:pt x="627" y="329"/>
                </a:moveTo>
                <a:cubicBezTo>
                  <a:pt x="627" y="150"/>
                  <a:pt x="483" y="0"/>
                  <a:pt x="314" y="0"/>
                </a:cubicBezTo>
                <a:cubicBezTo>
                  <a:pt x="138" y="0"/>
                  <a:pt x="0" y="154"/>
                  <a:pt x="0" y="329"/>
                </a:cubicBezTo>
                <a:cubicBezTo>
                  <a:pt x="0" y="512"/>
                  <a:pt x="147" y="649"/>
                  <a:pt x="314" y="649"/>
                </a:cubicBezTo>
                <a:cubicBezTo>
                  <a:pt x="483" y="649"/>
                  <a:pt x="627" y="509"/>
                  <a:pt x="627" y="329"/>
                </a:cubicBezTo>
              </a:path>
              <a:path w="392" h="583">
                <a:moveTo>
                  <a:pt x="196" y="582"/>
                </a:moveTo>
                <a:cubicBezTo>
                  <a:pt x="135" y="582"/>
                  <a:pt x="74" y="550"/>
                  <a:pt x="36" y="486"/>
                </a:cubicBezTo>
                <a:cubicBezTo>
                  <a:pt x="0" y="425"/>
                  <a:pt x="0" y="339"/>
                  <a:pt x="0" y="288"/>
                </a:cubicBezTo>
                <a:cubicBezTo>
                  <a:pt x="0" y="233"/>
                  <a:pt x="0" y="157"/>
                  <a:pt x="32" y="93"/>
                </a:cubicBezTo>
                <a:cubicBezTo>
                  <a:pt x="71" y="29"/>
                  <a:pt x="138" y="0"/>
                  <a:pt x="196" y="0"/>
                </a:cubicBezTo>
                <a:cubicBezTo>
                  <a:pt x="256" y="0"/>
                  <a:pt x="317" y="29"/>
                  <a:pt x="352" y="90"/>
                </a:cubicBezTo>
                <a:cubicBezTo>
                  <a:pt x="391" y="150"/>
                  <a:pt x="391" y="233"/>
                  <a:pt x="391" y="288"/>
                </a:cubicBezTo>
                <a:cubicBezTo>
                  <a:pt x="391" y="339"/>
                  <a:pt x="391" y="416"/>
                  <a:pt x="359" y="477"/>
                </a:cubicBezTo>
                <a:cubicBezTo>
                  <a:pt x="330" y="540"/>
                  <a:pt x="266" y="582"/>
                  <a:pt x="196" y="582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87" name="Freeform 38"/>
          <p:cNvSpPr/>
          <p:nvPr/>
        </p:nvSpPr>
        <p:spPr>
          <a:xfrm>
            <a:off x="11284200" y="2266920"/>
            <a:ext cx="232920" cy="335520"/>
          </a:xfrm>
          <a:custGeom>
            <a:avLst/>
            <a:gdLst/>
            <a:ahLst/>
            <a:rect l="0" t="0" r="r" b="b"/>
            <a:pathLst>
              <a:path w="248" h="350">
                <a:moveTo>
                  <a:pt x="125" y="349"/>
                </a:moveTo>
                <a:cubicBezTo>
                  <a:pt x="0" y="349"/>
                  <a:pt x="0" y="208"/>
                  <a:pt x="0" y="176"/>
                </a:cubicBezTo>
                <a:cubicBezTo>
                  <a:pt x="0" y="137"/>
                  <a:pt x="4" y="93"/>
                  <a:pt x="23" y="58"/>
                </a:cubicBezTo>
                <a:cubicBezTo>
                  <a:pt x="36" y="38"/>
                  <a:pt x="68" y="0"/>
                  <a:pt x="125" y="0"/>
                </a:cubicBezTo>
                <a:cubicBezTo>
                  <a:pt x="247" y="0"/>
                  <a:pt x="247" y="141"/>
                  <a:pt x="247" y="173"/>
                </a:cubicBezTo>
                <a:cubicBezTo>
                  <a:pt x="247" y="211"/>
                  <a:pt x="247" y="256"/>
                  <a:pt x="224" y="291"/>
                </a:cubicBezTo>
                <a:cubicBezTo>
                  <a:pt x="212" y="310"/>
                  <a:pt x="180" y="349"/>
                  <a:pt x="125" y="349"/>
                </a:cubicBezTo>
              </a:path>
              <a:path w="647" h="932">
                <a:moveTo>
                  <a:pt x="109" y="451"/>
                </a:moveTo>
                <a:cubicBezTo>
                  <a:pt x="109" y="445"/>
                  <a:pt x="109" y="413"/>
                  <a:pt x="134" y="384"/>
                </a:cubicBezTo>
                <a:cubicBezTo>
                  <a:pt x="189" y="425"/>
                  <a:pt x="246" y="429"/>
                  <a:pt x="275" y="429"/>
                </a:cubicBezTo>
                <a:cubicBezTo>
                  <a:pt x="406" y="429"/>
                  <a:pt x="502" y="333"/>
                  <a:pt x="502" y="224"/>
                </a:cubicBezTo>
                <a:cubicBezTo>
                  <a:pt x="502" y="170"/>
                  <a:pt x="480" y="118"/>
                  <a:pt x="445" y="86"/>
                </a:cubicBezTo>
                <a:cubicBezTo>
                  <a:pt x="496" y="38"/>
                  <a:pt x="547" y="32"/>
                  <a:pt x="573" y="32"/>
                </a:cubicBezTo>
                <a:cubicBezTo>
                  <a:pt x="576" y="32"/>
                  <a:pt x="582" y="32"/>
                  <a:pt x="586" y="32"/>
                </a:cubicBezTo>
                <a:cubicBezTo>
                  <a:pt x="570" y="38"/>
                  <a:pt x="563" y="54"/>
                  <a:pt x="563" y="70"/>
                </a:cubicBezTo>
                <a:cubicBezTo>
                  <a:pt x="563" y="96"/>
                  <a:pt x="582" y="112"/>
                  <a:pt x="605" y="112"/>
                </a:cubicBezTo>
                <a:cubicBezTo>
                  <a:pt x="618" y="112"/>
                  <a:pt x="646" y="102"/>
                  <a:pt x="646" y="70"/>
                </a:cubicBezTo>
                <a:cubicBezTo>
                  <a:pt x="646" y="45"/>
                  <a:pt x="627" y="0"/>
                  <a:pt x="573" y="0"/>
                </a:cubicBezTo>
                <a:cubicBezTo>
                  <a:pt x="544" y="0"/>
                  <a:pt x="483" y="10"/>
                  <a:pt x="422" y="67"/>
                </a:cubicBezTo>
                <a:cubicBezTo>
                  <a:pt x="365" y="19"/>
                  <a:pt x="304" y="16"/>
                  <a:pt x="275" y="16"/>
                </a:cubicBezTo>
                <a:cubicBezTo>
                  <a:pt x="144" y="16"/>
                  <a:pt x="45" y="112"/>
                  <a:pt x="45" y="221"/>
                </a:cubicBezTo>
                <a:cubicBezTo>
                  <a:pt x="45" y="285"/>
                  <a:pt x="77" y="336"/>
                  <a:pt x="112" y="368"/>
                </a:cubicBezTo>
                <a:cubicBezTo>
                  <a:pt x="93" y="387"/>
                  <a:pt x="67" y="435"/>
                  <a:pt x="67" y="483"/>
                </a:cubicBezTo>
                <a:cubicBezTo>
                  <a:pt x="67" y="528"/>
                  <a:pt x="86" y="582"/>
                  <a:pt x="131" y="608"/>
                </a:cubicBezTo>
                <a:cubicBezTo>
                  <a:pt x="45" y="633"/>
                  <a:pt x="0" y="694"/>
                  <a:pt x="0" y="752"/>
                </a:cubicBezTo>
                <a:cubicBezTo>
                  <a:pt x="0" y="851"/>
                  <a:pt x="141" y="931"/>
                  <a:pt x="314" y="931"/>
                </a:cubicBezTo>
                <a:cubicBezTo>
                  <a:pt x="480" y="931"/>
                  <a:pt x="627" y="857"/>
                  <a:pt x="627" y="748"/>
                </a:cubicBezTo>
                <a:cubicBezTo>
                  <a:pt x="627" y="697"/>
                  <a:pt x="605" y="627"/>
                  <a:pt x="534" y="585"/>
                </a:cubicBezTo>
                <a:cubicBezTo>
                  <a:pt x="458" y="547"/>
                  <a:pt x="378" y="547"/>
                  <a:pt x="291" y="547"/>
                </a:cubicBezTo>
                <a:cubicBezTo>
                  <a:pt x="256" y="547"/>
                  <a:pt x="195" y="547"/>
                  <a:pt x="186" y="547"/>
                </a:cubicBezTo>
                <a:cubicBezTo>
                  <a:pt x="141" y="541"/>
                  <a:pt x="109" y="496"/>
                  <a:pt x="109" y="451"/>
                </a:cubicBezTo>
              </a:path>
              <a:path w="481" h="267">
                <a:moveTo>
                  <a:pt x="240" y="266"/>
                </a:moveTo>
                <a:cubicBezTo>
                  <a:pt x="96" y="266"/>
                  <a:pt x="0" y="195"/>
                  <a:pt x="0" y="122"/>
                </a:cubicBezTo>
                <a:cubicBezTo>
                  <a:pt x="0" y="54"/>
                  <a:pt x="54" y="3"/>
                  <a:pt x="115" y="0"/>
                </a:cubicBezTo>
                <a:lnTo>
                  <a:pt x="198" y="0"/>
                </a:lnTo>
                <a:cubicBezTo>
                  <a:pt x="320" y="0"/>
                  <a:pt x="480" y="0"/>
                  <a:pt x="480" y="122"/>
                </a:cubicBezTo>
                <a:cubicBezTo>
                  <a:pt x="480" y="195"/>
                  <a:pt x="377" y="266"/>
                  <a:pt x="240" y="266"/>
                </a:cubicBez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88" name="Freeform 39"/>
          <p:cNvSpPr/>
          <p:nvPr/>
        </p:nvSpPr>
        <p:spPr>
          <a:xfrm>
            <a:off x="11636640" y="2134440"/>
            <a:ext cx="231840" cy="374400"/>
          </a:xfrm>
          <a:custGeom>
            <a:avLst/>
            <a:gdLst/>
            <a:ahLst/>
            <a:rect l="0" t="0" r="r" b="b"/>
            <a:pathLst>
              <a:path w="644" h="1040">
                <a:moveTo>
                  <a:pt x="595" y="70"/>
                </a:moveTo>
                <a:cubicBezTo>
                  <a:pt x="518" y="22"/>
                  <a:pt x="438" y="0"/>
                  <a:pt x="336" y="0"/>
                </a:cubicBezTo>
                <a:cubicBezTo>
                  <a:pt x="141" y="0"/>
                  <a:pt x="16" y="138"/>
                  <a:pt x="16" y="278"/>
                </a:cubicBezTo>
                <a:cubicBezTo>
                  <a:pt x="16" y="339"/>
                  <a:pt x="35" y="397"/>
                  <a:pt x="93" y="457"/>
                </a:cubicBezTo>
                <a:cubicBezTo>
                  <a:pt x="154" y="521"/>
                  <a:pt x="214" y="537"/>
                  <a:pt x="298" y="556"/>
                </a:cubicBezTo>
                <a:cubicBezTo>
                  <a:pt x="419" y="585"/>
                  <a:pt x="432" y="592"/>
                  <a:pt x="470" y="627"/>
                </a:cubicBezTo>
                <a:cubicBezTo>
                  <a:pt x="499" y="649"/>
                  <a:pt x="531" y="697"/>
                  <a:pt x="531" y="758"/>
                </a:cubicBezTo>
                <a:cubicBezTo>
                  <a:pt x="531" y="851"/>
                  <a:pt x="454" y="943"/>
                  <a:pt x="326" y="943"/>
                </a:cubicBezTo>
                <a:cubicBezTo>
                  <a:pt x="266" y="943"/>
                  <a:pt x="141" y="927"/>
                  <a:pt x="22" y="828"/>
                </a:cubicBezTo>
                <a:lnTo>
                  <a:pt x="0" y="943"/>
                </a:lnTo>
                <a:cubicBezTo>
                  <a:pt x="125" y="1020"/>
                  <a:pt x="237" y="1039"/>
                  <a:pt x="326" y="1039"/>
                </a:cubicBezTo>
                <a:cubicBezTo>
                  <a:pt x="512" y="1039"/>
                  <a:pt x="643" y="899"/>
                  <a:pt x="643" y="742"/>
                </a:cubicBezTo>
                <a:cubicBezTo>
                  <a:pt x="643" y="652"/>
                  <a:pt x="598" y="582"/>
                  <a:pt x="566" y="550"/>
                </a:cubicBezTo>
                <a:cubicBezTo>
                  <a:pt x="502" y="480"/>
                  <a:pt x="454" y="467"/>
                  <a:pt x="326" y="435"/>
                </a:cubicBezTo>
                <a:cubicBezTo>
                  <a:pt x="243" y="416"/>
                  <a:pt x="221" y="409"/>
                  <a:pt x="179" y="371"/>
                </a:cubicBezTo>
                <a:cubicBezTo>
                  <a:pt x="170" y="365"/>
                  <a:pt x="128" y="323"/>
                  <a:pt x="128" y="262"/>
                </a:cubicBezTo>
                <a:cubicBezTo>
                  <a:pt x="128" y="179"/>
                  <a:pt x="205" y="93"/>
                  <a:pt x="336" y="93"/>
                </a:cubicBezTo>
                <a:cubicBezTo>
                  <a:pt x="454" y="93"/>
                  <a:pt x="522" y="141"/>
                  <a:pt x="573" y="182"/>
                </a:cubicBezTo>
                <a:lnTo>
                  <a:pt x="595" y="70"/>
                </a:lnTo>
              </a:path>
            </a:pathLst>
          </a:custGeom>
          <a:solidFill>
            <a:srgbClr val="c8c8ff"/>
          </a:solidFill>
          <a:ln w="15840">
            <a:noFill/>
          </a:ln>
        </p:spPr>
      </p:sp>
      <p:sp>
        <p:nvSpPr>
          <p:cNvPr id="189" name="CustomShape 40"/>
          <p:cNvSpPr/>
          <p:nvPr/>
        </p:nvSpPr>
        <p:spPr>
          <a:xfrm>
            <a:off x="6768000" y="3077640"/>
            <a:ext cx="4204800" cy="1422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536" y="10285"/>
                </a:moveTo>
                <a:lnTo>
                  <a:pt x="7536" y="10285"/>
                </a:lnTo>
                <a:cubicBezTo>
                  <a:pt x="8695" y="10571"/>
                  <a:pt x="9868" y="10544"/>
                  <a:pt x="11014" y="11142"/>
                </a:cubicBezTo>
                <a:cubicBezTo>
                  <a:pt x="11526" y="11410"/>
                  <a:pt x="11965" y="12414"/>
                  <a:pt x="12463" y="12857"/>
                </a:cubicBezTo>
                <a:cubicBezTo>
                  <a:pt x="12935" y="13275"/>
                  <a:pt x="13432" y="13398"/>
                  <a:pt x="13913" y="13714"/>
                </a:cubicBezTo>
                <a:cubicBezTo>
                  <a:pt x="14301" y="13969"/>
                  <a:pt x="14685" y="14285"/>
                  <a:pt x="15072" y="14571"/>
                </a:cubicBezTo>
                <a:cubicBezTo>
                  <a:pt x="15458" y="15428"/>
                  <a:pt x="15822" y="16385"/>
                  <a:pt x="16231" y="17142"/>
                </a:cubicBezTo>
                <a:cubicBezTo>
                  <a:pt x="17050" y="18655"/>
                  <a:pt x="17415" y="18881"/>
                  <a:pt x="18260" y="19714"/>
                </a:cubicBezTo>
                <a:cubicBezTo>
                  <a:pt x="18647" y="20571"/>
                  <a:pt x="18998" y="21591"/>
                  <a:pt x="19420" y="22285"/>
                </a:cubicBezTo>
                <a:cubicBezTo>
                  <a:pt x="19875" y="23032"/>
                  <a:pt x="20428" y="23184"/>
                  <a:pt x="20869" y="24000"/>
                </a:cubicBezTo>
                <a:cubicBezTo>
                  <a:pt x="21217" y="24642"/>
                  <a:pt x="21427" y="25782"/>
                  <a:pt x="21739" y="26571"/>
                </a:cubicBezTo>
                <a:cubicBezTo>
                  <a:pt x="22105" y="27501"/>
                  <a:pt x="22505" y="28312"/>
                  <a:pt x="22898" y="29142"/>
                </a:cubicBezTo>
                <a:cubicBezTo>
                  <a:pt x="23851" y="31155"/>
                  <a:pt x="24930" y="32590"/>
                  <a:pt x="25507" y="36000"/>
                </a:cubicBezTo>
                <a:cubicBezTo>
                  <a:pt x="25700" y="37142"/>
                  <a:pt x="25911" y="38260"/>
                  <a:pt x="26086" y="39428"/>
                </a:cubicBezTo>
                <a:cubicBezTo>
                  <a:pt x="26298" y="40834"/>
                  <a:pt x="26417" y="42363"/>
                  <a:pt x="26666" y="43714"/>
                </a:cubicBezTo>
                <a:cubicBezTo>
                  <a:pt x="27000" y="45523"/>
                  <a:pt x="27467" y="47090"/>
                  <a:pt x="27826" y="48857"/>
                </a:cubicBezTo>
                <a:cubicBezTo>
                  <a:pt x="28474" y="52054"/>
                  <a:pt x="28760" y="53793"/>
                  <a:pt x="29565" y="56571"/>
                </a:cubicBezTo>
                <a:cubicBezTo>
                  <a:pt x="30659" y="60347"/>
                  <a:pt x="30326" y="57943"/>
                  <a:pt x="31304" y="62571"/>
                </a:cubicBezTo>
                <a:cubicBezTo>
                  <a:pt x="32271" y="67147"/>
                  <a:pt x="31539" y="67034"/>
                  <a:pt x="33623" y="71142"/>
                </a:cubicBezTo>
                <a:lnTo>
                  <a:pt x="35362" y="74571"/>
                </a:lnTo>
                <a:cubicBezTo>
                  <a:pt x="35555" y="75428"/>
                  <a:pt x="35695" y="76414"/>
                  <a:pt x="35942" y="77142"/>
                </a:cubicBezTo>
                <a:cubicBezTo>
                  <a:pt x="36412" y="78535"/>
                  <a:pt x="37440" y="79675"/>
                  <a:pt x="37971" y="80571"/>
                </a:cubicBezTo>
                <a:cubicBezTo>
                  <a:pt x="39401" y="82989"/>
                  <a:pt x="38341" y="81791"/>
                  <a:pt x="40000" y="84857"/>
                </a:cubicBezTo>
                <a:cubicBezTo>
                  <a:pt x="41229" y="87129"/>
                  <a:pt x="41234" y="86253"/>
                  <a:pt x="42608" y="88285"/>
                </a:cubicBezTo>
                <a:cubicBezTo>
                  <a:pt x="42920" y="88746"/>
                  <a:pt x="43175" y="89488"/>
                  <a:pt x="43478" y="90000"/>
                </a:cubicBezTo>
                <a:cubicBezTo>
                  <a:pt x="43853" y="90633"/>
                  <a:pt x="44271" y="91037"/>
                  <a:pt x="44637" y="91714"/>
                </a:cubicBezTo>
                <a:cubicBezTo>
                  <a:pt x="45393" y="93111"/>
                  <a:pt x="46780" y="96969"/>
                  <a:pt x="47536" y="97714"/>
                </a:cubicBezTo>
                <a:cubicBezTo>
                  <a:pt x="48115" y="98285"/>
                  <a:pt x="48728" y="98620"/>
                  <a:pt x="49275" y="99428"/>
                </a:cubicBezTo>
                <a:cubicBezTo>
                  <a:pt x="50594" y="101378"/>
                  <a:pt x="51724" y="104335"/>
                  <a:pt x="53043" y="106285"/>
                </a:cubicBezTo>
                <a:cubicBezTo>
                  <a:pt x="53429" y="106857"/>
                  <a:pt x="53798" y="107551"/>
                  <a:pt x="54202" y="108000"/>
                </a:cubicBezTo>
                <a:cubicBezTo>
                  <a:pt x="54945" y="108823"/>
                  <a:pt x="55531" y="108678"/>
                  <a:pt x="56231" y="109714"/>
                </a:cubicBezTo>
                <a:cubicBezTo>
                  <a:pt x="56543" y="110175"/>
                  <a:pt x="56789" y="110967"/>
                  <a:pt x="57101" y="111428"/>
                </a:cubicBezTo>
                <a:cubicBezTo>
                  <a:pt x="57374" y="111832"/>
                  <a:pt x="57690" y="111929"/>
                  <a:pt x="57971" y="112285"/>
                </a:cubicBezTo>
                <a:cubicBezTo>
                  <a:pt x="58368" y="112789"/>
                  <a:pt x="58720" y="113595"/>
                  <a:pt x="59130" y="114000"/>
                </a:cubicBezTo>
                <a:cubicBezTo>
                  <a:pt x="61171" y="116012"/>
                  <a:pt x="59930" y="113789"/>
                  <a:pt x="61449" y="115714"/>
                </a:cubicBezTo>
                <a:cubicBezTo>
                  <a:pt x="61846" y="116217"/>
                  <a:pt x="62194" y="117061"/>
                  <a:pt x="62608" y="117428"/>
                </a:cubicBezTo>
                <a:cubicBezTo>
                  <a:pt x="63171" y="117927"/>
                  <a:pt x="63771" y="117944"/>
                  <a:pt x="64347" y="118285"/>
                </a:cubicBezTo>
                <a:cubicBezTo>
                  <a:pt x="64738" y="118516"/>
                  <a:pt x="65116" y="118911"/>
                  <a:pt x="65507" y="119142"/>
                </a:cubicBezTo>
                <a:cubicBezTo>
                  <a:pt x="66083" y="119483"/>
                  <a:pt x="66666" y="119714"/>
                  <a:pt x="67246" y="120000"/>
                </a:cubicBezTo>
                <a:cubicBezTo>
                  <a:pt x="68792" y="119714"/>
                  <a:pt x="70342" y="119577"/>
                  <a:pt x="71884" y="119142"/>
                </a:cubicBezTo>
                <a:cubicBezTo>
                  <a:pt x="72374" y="119004"/>
                  <a:pt x="72845" y="118478"/>
                  <a:pt x="73333" y="118285"/>
                </a:cubicBezTo>
                <a:cubicBezTo>
                  <a:pt x="74295" y="117906"/>
                  <a:pt x="75266" y="117729"/>
                  <a:pt x="76231" y="117428"/>
                </a:cubicBezTo>
                <a:cubicBezTo>
                  <a:pt x="76863" y="117231"/>
                  <a:pt x="80421" y="116077"/>
                  <a:pt x="81159" y="115714"/>
                </a:cubicBezTo>
                <a:cubicBezTo>
                  <a:pt x="81552" y="115520"/>
                  <a:pt x="81928" y="115088"/>
                  <a:pt x="82318" y="114857"/>
                </a:cubicBezTo>
                <a:cubicBezTo>
                  <a:pt x="82895" y="114516"/>
                  <a:pt x="83481" y="114340"/>
                  <a:pt x="84057" y="114000"/>
                </a:cubicBezTo>
                <a:cubicBezTo>
                  <a:pt x="84448" y="113769"/>
                  <a:pt x="84828" y="113398"/>
                  <a:pt x="85217" y="113142"/>
                </a:cubicBezTo>
                <a:cubicBezTo>
                  <a:pt x="85698" y="112826"/>
                  <a:pt x="86188" y="112639"/>
                  <a:pt x="86666" y="112285"/>
                </a:cubicBezTo>
                <a:cubicBezTo>
                  <a:pt x="87349" y="111781"/>
                  <a:pt x="88017" y="111118"/>
                  <a:pt x="88695" y="110571"/>
                </a:cubicBezTo>
                <a:cubicBezTo>
                  <a:pt x="89812" y="109670"/>
                  <a:pt x="89737" y="109952"/>
                  <a:pt x="90724" y="108857"/>
                </a:cubicBezTo>
                <a:cubicBezTo>
                  <a:pt x="91211" y="108316"/>
                  <a:pt x="91686" y="107683"/>
                  <a:pt x="92173" y="107142"/>
                </a:cubicBezTo>
                <a:cubicBezTo>
                  <a:pt x="93005" y="106220"/>
                  <a:pt x="93289" y="106103"/>
                  <a:pt x="94202" y="105428"/>
                </a:cubicBezTo>
                <a:cubicBezTo>
                  <a:pt x="94492" y="104857"/>
                  <a:pt x="94760" y="104175"/>
                  <a:pt x="95072" y="103714"/>
                </a:cubicBezTo>
                <a:cubicBezTo>
                  <a:pt x="95345" y="103310"/>
                  <a:pt x="95687" y="103358"/>
                  <a:pt x="95942" y="102857"/>
                </a:cubicBezTo>
                <a:cubicBezTo>
                  <a:pt x="96283" y="102184"/>
                  <a:pt x="96521" y="101142"/>
                  <a:pt x="96811" y="100285"/>
                </a:cubicBezTo>
                <a:cubicBezTo>
                  <a:pt x="97365" y="95367"/>
                  <a:pt x="96704" y="99958"/>
                  <a:pt x="97971" y="95142"/>
                </a:cubicBezTo>
                <a:cubicBezTo>
                  <a:pt x="98398" y="93516"/>
                  <a:pt x="98743" y="91714"/>
                  <a:pt x="99130" y="90000"/>
                </a:cubicBezTo>
                <a:lnTo>
                  <a:pt x="99710" y="87428"/>
                </a:lnTo>
                <a:cubicBezTo>
                  <a:pt x="99903" y="86571"/>
                  <a:pt x="100043" y="85585"/>
                  <a:pt x="100289" y="84857"/>
                </a:cubicBezTo>
                <a:cubicBezTo>
                  <a:pt x="102830" y="77344"/>
                  <a:pt x="99721" y="86874"/>
                  <a:pt x="101739" y="79714"/>
                </a:cubicBezTo>
                <a:cubicBezTo>
                  <a:pt x="102001" y="78783"/>
                  <a:pt x="102341" y="78063"/>
                  <a:pt x="102608" y="77142"/>
                </a:cubicBezTo>
                <a:cubicBezTo>
                  <a:pt x="102923" y="76058"/>
                  <a:pt x="103201" y="74884"/>
                  <a:pt x="103478" y="73714"/>
                </a:cubicBezTo>
                <a:cubicBezTo>
                  <a:pt x="106504" y="60929"/>
                  <a:pt x="102270" y="78213"/>
                  <a:pt x="106376" y="60000"/>
                </a:cubicBezTo>
                <a:cubicBezTo>
                  <a:pt x="106570" y="59142"/>
                  <a:pt x="106800" y="58350"/>
                  <a:pt x="106956" y="57428"/>
                </a:cubicBezTo>
                <a:cubicBezTo>
                  <a:pt x="108063" y="50884"/>
                  <a:pt x="106013" y="59719"/>
                  <a:pt x="108115" y="51428"/>
                </a:cubicBezTo>
                <a:cubicBezTo>
                  <a:pt x="108212" y="50285"/>
                  <a:pt x="108227" y="49053"/>
                  <a:pt x="108405" y="48000"/>
                </a:cubicBezTo>
                <a:cubicBezTo>
                  <a:pt x="109678" y="40475"/>
                  <a:pt x="109708" y="45016"/>
                  <a:pt x="110724" y="36000"/>
                </a:cubicBezTo>
                <a:cubicBezTo>
                  <a:pt x="112181" y="23073"/>
                  <a:pt x="110216" y="39007"/>
                  <a:pt x="112463" y="25714"/>
                </a:cubicBezTo>
                <a:cubicBezTo>
                  <a:pt x="112818" y="23618"/>
                  <a:pt x="113111" y="21531"/>
                  <a:pt x="113623" y="19714"/>
                </a:cubicBezTo>
                <a:cubicBezTo>
                  <a:pt x="113885" y="18783"/>
                  <a:pt x="114241" y="18099"/>
                  <a:pt x="114492" y="17142"/>
                </a:cubicBezTo>
                <a:cubicBezTo>
                  <a:pt x="114920" y="15516"/>
                  <a:pt x="115159" y="13456"/>
                  <a:pt x="115652" y="12000"/>
                </a:cubicBezTo>
                <a:cubicBezTo>
                  <a:pt x="115942" y="11142"/>
                  <a:pt x="116270" y="10385"/>
                  <a:pt x="116521" y="9428"/>
                </a:cubicBezTo>
                <a:cubicBezTo>
                  <a:pt x="117141" y="7070"/>
                  <a:pt x="117639" y="3510"/>
                  <a:pt x="118550" y="1714"/>
                </a:cubicBezTo>
                <a:cubicBezTo>
                  <a:pt x="118804" y="1213"/>
                  <a:pt x="119136" y="1192"/>
                  <a:pt x="119420" y="857"/>
                </a:cubicBezTo>
                <a:cubicBezTo>
                  <a:pt x="119620" y="619"/>
                  <a:pt x="119806" y="285"/>
                  <a:pt x="120000" y="0"/>
                </a:cubicBezTo>
                <a:lnTo>
                  <a:pt x="0" y="0"/>
                </a:lnTo>
                <a:lnTo>
                  <a:pt x="7536" y="10285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90" name="CustomShape 41"/>
          <p:cNvSpPr/>
          <p:nvPr/>
        </p:nvSpPr>
        <p:spPr>
          <a:xfrm>
            <a:off x="6686640" y="5253120"/>
            <a:ext cx="4204800" cy="1422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536" y="10285"/>
                </a:moveTo>
                <a:lnTo>
                  <a:pt x="7536" y="10285"/>
                </a:lnTo>
                <a:cubicBezTo>
                  <a:pt x="8695" y="10571"/>
                  <a:pt x="9868" y="10544"/>
                  <a:pt x="11014" y="11142"/>
                </a:cubicBezTo>
                <a:cubicBezTo>
                  <a:pt x="11526" y="11410"/>
                  <a:pt x="11965" y="12414"/>
                  <a:pt x="12463" y="12857"/>
                </a:cubicBezTo>
                <a:cubicBezTo>
                  <a:pt x="12935" y="13275"/>
                  <a:pt x="13432" y="13398"/>
                  <a:pt x="13913" y="13714"/>
                </a:cubicBezTo>
                <a:cubicBezTo>
                  <a:pt x="14301" y="13969"/>
                  <a:pt x="14685" y="14285"/>
                  <a:pt x="15072" y="14571"/>
                </a:cubicBezTo>
                <a:cubicBezTo>
                  <a:pt x="15458" y="15428"/>
                  <a:pt x="15822" y="16385"/>
                  <a:pt x="16231" y="17142"/>
                </a:cubicBezTo>
                <a:cubicBezTo>
                  <a:pt x="17050" y="18655"/>
                  <a:pt x="17415" y="18881"/>
                  <a:pt x="18260" y="19714"/>
                </a:cubicBezTo>
                <a:cubicBezTo>
                  <a:pt x="18647" y="20571"/>
                  <a:pt x="18998" y="21591"/>
                  <a:pt x="19420" y="22285"/>
                </a:cubicBezTo>
                <a:cubicBezTo>
                  <a:pt x="19875" y="23032"/>
                  <a:pt x="20428" y="23184"/>
                  <a:pt x="20869" y="24000"/>
                </a:cubicBezTo>
                <a:cubicBezTo>
                  <a:pt x="21217" y="24642"/>
                  <a:pt x="21427" y="25782"/>
                  <a:pt x="21739" y="26571"/>
                </a:cubicBezTo>
                <a:cubicBezTo>
                  <a:pt x="22105" y="27501"/>
                  <a:pt x="22505" y="28312"/>
                  <a:pt x="22898" y="29142"/>
                </a:cubicBezTo>
                <a:cubicBezTo>
                  <a:pt x="23851" y="31155"/>
                  <a:pt x="24930" y="32590"/>
                  <a:pt x="25507" y="36000"/>
                </a:cubicBezTo>
                <a:cubicBezTo>
                  <a:pt x="25700" y="37142"/>
                  <a:pt x="25911" y="38260"/>
                  <a:pt x="26086" y="39428"/>
                </a:cubicBezTo>
                <a:cubicBezTo>
                  <a:pt x="26298" y="40834"/>
                  <a:pt x="26417" y="42363"/>
                  <a:pt x="26666" y="43714"/>
                </a:cubicBezTo>
                <a:cubicBezTo>
                  <a:pt x="27000" y="45523"/>
                  <a:pt x="27467" y="47090"/>
                  <a:pt x="27826" y="48857"/>
                </a:cubicBezTo>
                <a:cubicBezTo>
                  <a:pt x="28474" y="52054"/>
                  <a:pt x="28760" y="53793"/>
                  <a:pt x="29565" y="56571"/>
                </a:cubicBezTo>
                <a:cubicBezTo>
                  <a:pt x="30659" y="60347"/>
                  <a:pt x="30326" y="57943"/>
                  <a:pt x="31304" y="62571"/>
                </a:cubicBezTo>
                <a:cubicBezTo>
                  <a:pt x="32271" y="67147"/>
                  <a:pt x="31539" y="67034"/>
                  <a:pt x="33623" y="71142"/>
                </a:cubicBezTo>
                <a:lnTo>
                  <a:pt x="35362" y="74571"/>
                </a:lnTo>
                <a:cubicBezTo>
                  <a:pt x="35555" y="75428"/>
                  <a:pt x="35695" y="76414"/>
                  <a:pt x="35942" y="77142"/>
                </a:cubicBezTo>
                <a:cubicBezTo>
                  <a:pt x="36412" y="78535"/>
                  <a:pt x="37440" y="79675"/>
                  <a:pt x="37971" y="80571"/>
                </a:cubicBezTo>
                <a:cubicBezTo>
                  <a:pt x="39401" y="82989"/>
                  <a:pt x="38341" y="81791"/>
                  <a:pt x="40000" y="84857"/>
                </a:cubicBezTo>
                <a:cubicBezTo>
                  <a:pt x="41229" y="87129"/>
                  <a:pt x="41234" y="86253"/>
                  <a:pt x="42608" y="88285"/>
                </a:cubicBezTo>
                <a:cubicBezTo>
                  <a:pt x="42920" y="88746"/>
                  <a:pt x="43175" y="89488"/>
                  <a:pt x="43478" y="90000"/>
                </a:cubicBezTo>
                <a:cubicBezTo>
                  <a:pt x="43853" y="90633"/>
                  <a:pt x="44271" y="91037"/>
                  <a:pt x="44637" y="91714"/>
                </a:cubicBezTo>
                <a:cubicBezTo>
                  <a:pt x="45393" y="93111"/>
                  <a:pt x="46780" y="96969"/>
                  <a:pt x="47536" y="97714"/>
                </a:cubicBezTo>
                <a:cubicBezTo>
                  <a:pt x="48115" y="98285"/>
                  <a:pt x="48728" y="98620"/>
                  <a:pt x="49275" y="99428"/>
                </a:cubicBezTo>
                <a:cubicBezTo>
                  <a:pt x="50594" y="101378"/>
                  <a:pt x="51724" y="104335"/>
                  <a:pt x="53043" y="106285"/>
                </a:cubicBezTo>
                <a:cubicBezTo>
                  <a:pt x="53429" y="106857"/>
                  <a:pt x="53798" y="107551"/>
                  <a:pt x="54202" y="108000"/>
                </a:cubicBezTo>
                <a:cubicBezTo>
                  <a:pt x="54945" y="108823"/>
                  <a:pt x="55531" y="108678"/>
                  <a:pt x="56231" y="109714"/>
                </a:cubicBezTo>
                <a:cubicBezTo>
                  <a:pt x="56543" y="110175"/>
                  <a:pt x="56789" y="110967"/>
                  <a:pt x="57101" y="111428"/>
                </a:cubicBezTo>
                <a:cubicBezTo>
                  <a:pt x="57374" y="111832"/>
                  <a:pt x="57690" y="111929"/>
                  <a:pt x="57971" y="112285"/>
                </a:cubicBezTo>
                <a:cubicBezTo>
                  <a:pt x="58368" y="112789"/>
                  <a:pt x="58720" y="113595"/>
                  <a:pt x="59130" y="114000"/>
                </a:cubicBezTo>
                <a:cubicBezTo>
                  <a:pt x="61171" y="116012"/>
                  <a:pt x="59930" y="113789"/>
                  <a:pt x="61449" y="115714"/>
                </a:cubicBezTo>
                <a:cubicBezTo>
                  <a:pt x="61846" y="116217"/>
                  <a:pt x="62194" y="117061"/>
                  <a:pt x="62608" y="117428"/>
                </a:cubicBezTo>
                <a:cubicBezTo>
                  <a:pt x="63171" y="117927"/>
                  <a:pt x="63771" y="117944"/>
                  <a:pt x="64347" y="118285"/>
                </a:cubicBezTo>
                <a:cubicBezTo>
                  <a:pt x="64738" y="118516"/>
                  <a:pt x="65116" y="118911"/>
                  <a:pt x="65507" y="119142"/>
                </a:cubicBezTo>
                <a:cubicBezTo>
                  <a:pt x="66083" y="119483"/>
                  <a:pt x="66666" y="119714"/>
                  <a:pt x="67246" y="120000"/>
                </a:cubicBezTo>
                <a:cubicBezTo>
                  <a:pt x="68792" y="119714"/>
                  <a:pt x="70342" y="119577"/>
                  <a:pt x="71884" y="119142"/>
                </a:cubicBezTo>
                <a:cubicBezTo>
                  <a:pt x="72374" y="119004"/>
                  <a:pt x="72845" y="118478"/>
                  <a:pt x="73333" y="118285"/>
                </a:cubicBezTo>
                <a:cubicBezTo>
                  <a:pt x="74295" y="117906"/>
                  <a:pt x="75266" y="117729"/>
                  <a:pt x="76231" y="117428"/>
                </a:cubicBezTo>
                <a:cubicBezTo>
                  <a:pt x="76863" y="117231"/>
                  <a:pt x="80421" y="116077"/>
                  <a:pt x="81159" y="115714"/>
                </a:cubicBezTo>
                <a:cubicBezTo>
                  <a:pt x="81552" y="115520"/>
                  <a:pt x="81928" y="115088"/>
                  <a:pt x="82318" y="114857"/>
                </a:cubicBezTo>
                <a:cubicBezTo>
                  <a:pt x="82895" y="114516"/>
                  <a:pt x="83481" y="114340"/>
                  <a:pt x="84057" y="114000"/>
                </a:cubicBezTo>
                <a:cubicBezTo>
                  <a:pt x="84448" y="113769"/>
                  <a:pt x="84828" y="113398"/>
                  <a:pt x="85217" y="113142"/>
                </a:cubicBezTo>
                <a:cubicBezTo>
                  <a:pt x="85698" y="112826"/>
                  <a:pt x="86188" y="112639"/>
                  <a:pt x="86666" y="112285"/>
                </a:cubicBezTo>
                <a:cubicBezTo>
                  <a:pt x="87349" y="111781"/>
                  <a:pt x="88017" y="111118"/>
                  <a:pt x="88695" y="110571"/>
                </a:cubicBezTo>
                <a:cubicBezTo>
                  <a:pt x="89812" y="109670"/>
                  <a:pt x="89737" y="109952"/>
                  <a:pt x="90724" y="108857"/>
                </a:cubicBezTo>
                <a:cubicBezTo>
                  <a:pt x="91211" y="108316"/>
                  <a:pt x="91686" y="107683"/>
                  <a:pt x="92173" y="107142"/>
                </a:cubicBezTo>
                <a:cubicBezTo>
                  <a:pt x="93005" y="106220"/>
                  <a:pt x="93289" y="106103"/>
                  <a:pt x="94202" y="105428"/>
                </a:cubicBezTo>
                <a:cubicBezTo>
                  <a:pt x="94492" y="104857"/>
                  <a:pt x="94760" y="104175"/>
                  <a:pt x="95072" y="103714"/>
                </a:cubicBezTo>
                <a:cubicBezTo>
                  <a:pt x="95345" y="103310"/>
                  <a:pt x="95687" y="103358"/>
                  <a:pt x="95942" y="102857"/>
                </a:cubicBezTo>
                <a:cubicBezTo>
                  <a:pt x="96283" y="102184"/>
                  <a:pt x="96521" y="101142"/>
                  <a:pt x="96811" y="100285"/>
                </a:cubicBezTo>
                <a:cubicBezTo>
                  <a:pt x="97365" y="95367"/>
                  <a:pt x="96704" y="99958"/>
                  <a:pt x="97971" y="95142"/>
                </a:cubicBezTo>
                <a:cubicBezTo>
                  <a:pt x="98398" y="93516"/>
                  <a:pt x="98743" y="91714"/>
                  <a:pt x="99130" y="90000"/>
                </a:cubicBezTo>
                <a:lnTo>
                  <a:pt x="99710" y="87428"/>
                </a:lnTo>
                <a:cubicBezTo>
                  <a:pt x="99903" y="86571"/>
                  <a:pt x="100043" y="85585"/>
                  <a:pt x="100289" y="84857"/>
                </a:cubicBezTo>
                <a:cubicBezTo>
                  <a:pt x="102830" y="77344"/>
                  <a:pt x="99721" y="86874"/>
                  <a:pt x="101739" y="79714"/>
                </a:cubicBezTo>
                <a:cubicBezTo>
                  <a:pt x="102001" y="78783"/>
                  <a:pt x="102341" y="78063"/>
                  <a:pt x="102608" y="77142"/>
                </a:cubicBezTo>
                <a:cubicBezTo>
                  <a:pt x="102923" y="76058"/>
                  <a:pt x="103201" y="74884"/>
                  <a:pt x="103478" y="73714"/>
                </a:cubicBezTo>
                <a:cubicBezTo>
                  <a:pt x="106504" y="60929"/>
                  <a:pt x="102270" y="78213"/>
                  <a:pt x="106376" y="60000"/>
                </a:cubicBezTo>
                <a:cubicBezTo>
                  <a:pt x="106570" y="59142"/>
                  <a:pt x="106800" y="58350"/>
                  <a:pt x="106956" y="57428"/>
                </a:cubicBezTo>
                <a:cubicBezTo>
                  <a:pt x="108063" y="50884"/>
                  <a:pt x="106013" y="59719"/>
                  <a:pt x="108115" y="51428"/>
                </a:cubicBezTo>
                <a:cubicBezTo>
                  <a:pt x="108212" y="50285"/>
                  <a:pt x="108227" y="49053"/>
                  <a:pt x="108405" y="48000"/>
                </a:cubicBezTo>
                <a:cubicBezTo>
                  <a:pt x="109678" y="40475"/>
                  <a:pt x="109708" y="45016"/>
                  <a:pt x="110724" y="36000"/>
                </a:cubicBezTo>
                <a:cubicBezTo>
                  <a:pt x="112181" y="23073"/>
                  <a:pt x="110216" y="39007"/>
                  <a:pt x="112463" y="25714"/>
                </a:cubicBezTo>
                <a:cubicBezTo>
                  <a:pt x="112818" y="23618"/>
                  <a:pt x="113111" y="21531"/>
                  <a:pt x="113623" y="19714"/>
                </a:cubicBezTo>
                <a:cubicBezTo>
                  <a:pt x="113885" y="18783"/>
                  <a:pt x="114241" y="18099"/>
                  <a:pt x="114492" y="17142"/>
                </a:cubicBezTo>
                <a:cubicBezTo>
                  <a:pt x="114920" y="15516"/>
                  <a:pt x="115159" y="13456"/>
                  <a:pt x="115652" y="12000"/>
                </a:cubicBezTo>
                <a:cubicBezTo>
                  <a:pt x="115942" y="11142"/>
                  <a:pt x="116270" y="10385"/>
                  <a:pt x="116521" y="9428"/>
                </a:cubicBezTo>
                <a:cubicBezTo>
                  <a:pt x="117141" y="7070"/>
                  <a:pt x="117639" y="3510"/>
                  <a:pt x="118550" y="1714"/>
                </a:cubicBezTo>
                <a:cubicBezTo>
                  <a:pt x="118804" y="1213"/>
                  <a:pt x="119136" y="1192"/>
                  <a:pt x="119420" y="857"/>
                </a:cubicBezTo>
                <a:cubicBezTo>
                  <a:pt x="119620" y="619"/>
                  <a:pt x="119806" y="285"/>
                  <a:pt x="120000" y="0"/>
                </a:cubicBezTo>
                <a:lnTo>
                  <a:pt x="0" y="0"/>
                </a:lnTo>
                <a:lnTo>
                  <a:pt x="7536" y="10285"/>
                </a:lnTo>
                <a:close/>
              </a:path>
            </a:pathLst>
          </a:custGeom>
          <a:solidFill>
            <a:srgbClr val="618097"/>
          </a:solidFill>
          <a:ln w="14040">
            <a:solidFill>
              <a:srgbClr val="51515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42"/>
          <p:cNvSpPr/>
          <p:nvPr/>
        </p:nvSpPr>
        <p:spPr>
          <a:xfrm>
            <a:off x="6686640" y="5253120"/>
            <a:ext cx="4204800" cy="14220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7536" y="10285"/>
                </a:moveTo>
                <a:lnTo>
                  <a:pt x="7536" y="10285"/>
                </a:lnTo>
                <a:cubicBezTo>
                  <a:pt x="8695" y="10571"/>
                  <a:pt x="9868" y="10544"/>
                  <a:pt x="11014" y="11142"/>
                </a:cubicBezTo>
                <a:cubicBezTo>
                  <a:pt x="11526" y="11410"/>
                  <a:pt x="11965" y="12414"/>
                  <a:pt x="12463" y="12857"/>
                </a:cubicBezTo>
                <a:cubicBezTo>
                  <a:pt x="12935" y="13275"/>
                  <a:pt x="13432" y="13398"/>
                  <a:pt x="13913" y="13714"/>
                </a:cubicBezTo>
                <a:cubicBezTo>
                  <a:pt x="14301" y="13969"/>
                  <a:pt x="14685" y="14285"/>
                  <a:pt x="15072" y="14571"/>
                </a:cubicBezTo>
                <a:cubicBezTo>
                  <a:pt x="15458" y="15428"/>
                  <a:pt x="15822" y="16385"/>
                  <a:pt x="16231" y="17142"/>
                </a:cubicBezTo>
                <a:cubicBezTo>
                  <a:pt x="17050" y="18655"/>
                  <a:pt x="17415" y="18881"/>
                  <a:pt x="18260" y="19714"/>
                </a:cubicBezTo>
                <a:cubicBezTo>
                  <a:pt x="18647" y="20571"/>
                  <a:pt x="18998" y="21591"/>
                  <a:pt x="19420" y="22285"/>
                </a:cubicBezTo>
                <a:cubicBezTo>
                  <a:pt x="19875" y="23032"/>
                  <a:pt x="20428" y="23184"/>
                  <a:pt x="20869" y="24000"/>
                </a:cubicBezTo>
                <a:cubicBezTo>
                  <a:pt x="21217" y="24642"/>
                  <a:pt x="21427" y="25782"/>
                  <a:pt x="21739" y="26571"/>
                </a:cubicBezTo>
                <a:cubicBezTo>
                  <a:pt x="22105" y="27501"/>
                  <a:pt x="22505" y="28312"/>
                  <a:pt x="22898" y="29142"/>
                </a:cubicBezTo>
                <a:cubicBezTo>
                  <a:pt x="23851" y="31155"/>
                  <a:pt x="24930" y="32590"/>
                  <a:pt x="25507" y="36000"/>
                </a:cubicBezTo>
                <a:cubicBezTo>
                  <a:pt x="25700" y="37142"/>
                  <a:pt x="25911" y="38260"/>
                  <a:pt x="26086" y="39428"/>
                </a:cubicBezTo>
                <a:cubicBezTo>
                  <a:pt x="26298" y="40834"/>
                  <a:pt x="26417" y="42363"/>
                  <a:pt x="26666" y="43714"/>
                </a:cubicBezTo>
                <a:cubicBezTo>
                  <a:pt x="27000" y="45523"/>
                  <a:pt x="27467" y="47090"/>
                  <a:pt x="27826" y="48857"/>
                </a:cubicBezTo>
                <a:cubicBezTo>
                  <a:pt x="28474" y="52054"/>
                  <a:pt x="28760" y="53793"/>
                  <a:pt x="29565" y="56571"/>
                </a:cubicBezTo>
                <a:cubicBezTo>
                  <a:pt x="30659" y="60347"/>
                  <a:pt x="30326" y="57943"/>
                  <a:pt x="31304" y="62571"/>
                </a:cubicBezTo>
                <a:cubicBezTo>
                  <a:pt x="32271" y="67147"/>
                  <a:pt x="31539" y="67034"/>
                  <a:pt x="33623" y="71142"/>
                </a:cubicBezTo>
                <a:lnTo>
                  <a:pt x="35362" y="74571"/>
                </a:lnTo>
                <a:cubicBezTo>
                  <a:pt x="35555" y="75428"/>
                  <a:pt x="35695" y="76414"/>
                  <a:pt x="35942" y="77142"/>
                </a:cubicBezTo>
                <a:cubicBezTo>
                  <a:pt x="36412" y="78535"/>
                  <a:pt x="37440" y="79675"/>
                  <a:pt x="37971" y="80571"/>
                </a:cubicBezTo>
                <a:cubicBezTo>
                  <a:pt x="39401" y="82989"/>
                  <a:pt x="38341" y="81791"/>
                  <a:pt x="40000" y="84857"/>
                </a:cubicBezTo>
                <a:cubicBezTo>
                  <a:pt x="41229" y="87129"/>
                  <a:pt x="41234" y="86253"/>
                  <a:pt x="42608" y="88285"/>
                </a:cubicBezTo>
                <a:cubicBezTo>
                  <a:pt x="42920" y="88746"/>
                  <a:pt x="43175" y="89488"/>
                  <a:pt x="43478" y="90000"/>
                </a:cubicBezTo>
                <a:cubicBezTo>
                  <a:pt x="43853" y="90633"/>
                  <a:pt x="44271" y="91037"/>
                  <a:pt x="44637" y="91714"/>
                </a:cubicBezTo>
                <a:cubicBezTo>
                  <a:pt x="45393" y="93111"/>
                  <a:pt x="46780" y="96969"/>
                  <a:pt x="47536" y="97714"/>
                </a:cubicBezTo>
                <a:cubicBezTo>
                  <a:pt x="48115" y="98285"/>
                  <a:pt x="48728" y="98620"/>
                  <a:pt x="49275" y="99428"/>
                </a:cubicBezTo>
                <a:cubicBezTo>
                  <a:pt x="50594" y="101378"/>
                  <a:pt x="51724" y="104335"/>
                  <a:pt x="53043" y="106285"/>
                </a:cubicBezTo>
                <a:cubicBezTo>
                  <a:pt x="53429" y="106857"/>
                  <a:pt x="53798" y="107551"/>
                  <a:pt x="54202" y="108000"/>
                </a:cubicBezTo>
                <a:cubicBezTo>
                  <a:pt x="54945" y="108823"/>
                  <a:pt x="55531" y="108678"/>
                  <a:pt x="56231" y="109714"/>
                </a:cubicBezTo>
                <a:cubicBezTo>
                  <a:pt x="56543" y="110175"/>
                  <a:pt x="56789" y="110967"/>
                  <a:pt x="57101" y="111428"/>
                </a:cubicBezTo>
                <a:cubicBezTo>
                  <a:pt x="57374" y="111832"/>
                  <a:pt x="57690" y="111929"/>
                  <a:pt x="57971" y="112285"/>
                </a:cubicBezTo>
                <a:cubicBezTo>
                  <a:pt x="58368" y="112789"/>
                  <a:pt x="58720" y="113595"/>
                  <a:pt x="59130" y="114000"/>
                </a:cubicBezTo>
                <a:cubicBezTo>
                  <a:pt x="61171" y="116012"/>
                  <a:pt x="59930" y="113789"/>
                  <a:pt x="61449" y="115714"/>
                </a:cubicBezTo>
                <a:cubicBezTo>
                  <a:pt x="61846" y="116217"/>
                  <a:pt x="62194" y="117061"/>
                  <a:pt x="62608" y="117428"/>
                </a:cubicBezTo>
                <a:cubicBezTo>
                  <a:pt x="63171" y="117927"/>
                  <a:pt x="63771" y="117944"/>
                  <a:pt x="64347" y="118285"/>
                </a:cubicBezTo>
                <a:cubicBezTo>
                  <a:pt x="64738" y="118516"/>
                  <a:pt x="65116" y="118911"/>
                  <a:pt x="65507" y="119142"/>
                </a:cubicBezTo>
                <a:cubicBezTo>
                  <a:pt x="66083" y="119483"/>
                  <a:pt x="66666" y="119714"/>
                  <a:pt x="67246" y="120000"/>
                </a:cubicBezTo>
                <a:cubicBezTo>
                  <a:pt x="68792" y="119714"/>
                  <a:pt x="70342" y="119577"/>
                  <a:pt x="71884" y="119142"/>
                </a:cubicBezTo>
                <a:cubicBezTo>
                  <a:pt x="72374" y="119004"/>
                  <a:pt x="72845" y="118478"/>
                  <a:pt x="73333" y="118285"/>
                </a:cubicBezTo>
                <a:cubicBezTo>
                  <a:pt x="74295" y="117906"/>
                  <a:pt x="75266" y="117729"/>
                  <a:pt x="76231" y="117428"/>
                </a:cubicBezTo>
                <a:cubicBezTo>
                  <a:pt x="76863" y="117231"/>
                  <a:pt x="80421" y="116077"/>
                  <a:pt x="81159" y="115714"/>
                </a:cubicBezTo>
                <a:cubicBezTo>
                  <a:pt x="81552" y="115520"/>
                  <a:pt x="81928" y="115088"/>
                  <a:pt x="82318" y="114857"/>
                </a:cubicBezTo>
                <a:cubicBezTo>
                  <a:pt x="82895" y="114516"/>
                  <a:pt x="83481" y="114340"/>
                  <a:pt x="84057" y="114000"/>
                </a:cubicBezTo>
                <a:cubicBezTo>
                  <a:pt x="84448" y="113769"/>
                  <a:pt x="84828" y="113398"/>
                  <a:pt x="85217" y="113142"/>
                </a:cubicBezTo>
                <a:cubicBezTo>
                  <a:pt x="85698" y="112826"/>
                  <a:pt x="86188" y="112639"/>
                  <a:pt x="86666" y="112285"/>
                </a:cubicBezTo>
                <a:cubicBezTo>
                  <a:pt x="87349" y="111781"/>
                  <a:pt x="88017" y="111118"/>
                  <a:pt x="88695" y="110571"/>
                </a:cubicBezTo>
                <a:cubicBezTo>
                  <a:pt x="89812" y="109670"/>
                  <a:pt x="89737" y="109952"/>
                  <a:pt x="90724" y="108857"/>
                </a:cubicBezTo>
                <a:cubicBezTo>
                  <a:pt x="91211" y="108316"/>
                  <a:pt x="91686" y="107683"/>
                  <a:pt x="92173" y="107142"/>
                </a:cubicBezTo>
                <a:cubicBezTo>
                  <a:pt x="93005" y="106220"/>
                  <a:pt x="93289" y="106103"/>
                  <a:pt x="94202" y="105428"/>
                </a:cubicBezTo>
                <a:cubicBezTo>
                  <a:pt x="94492" y="104857"/>
                  <a:pt x="94760" y="104175"/>
                  <a:pt x="95072" y="103714"/>
                </a:cubicBezTo>
                <a:cubicBezTo>
                  <a:pt x="95345" y="103310"/>
                  <a:pt x="95687" y="103358"/>
                  <a:pt x="95942" y="102857"/>
                </a:cubicBezTo>
                <a:cubicBezTo>
                  <a:pt x="96283" y="102184"/>
                  <a:pt x="96521" y="101142"/>
                  <a:pt x="96811" y="100285"/>
                </a:cubicBezTo>
                <a:cubicBezTo>
                  <a:pt x="97365" y="95367"/>
                  <a:pt x="96704" y="99958"/>
                  <a:pt x="97971" y="95142"/>
                </a:cubicBezTo>
                <a:cubicBezTo>
                  <a:pt x="98398" y="93516"/>
                  <a:pt x="98743" y="91714"/>
                  <a:pt x="99130" y="90000"/>
                </a:cubicBezTo>
                <a:lnTo>
                  <a:pt x="99710" y="87428"/>
                </a:lnTo>
                <a:cubicBezTo>
                  <a:pt x="99903" y="86571"/>
                  <a:pt x="100043" y="85585"/>
                  <a:pt x="100289" y="84857"/>
                </a:cubicBezTo>
                <a:cubicBezTo>
                  <a:pt x="102830" y="77344"/>
                  <a:pt x="99721" y="86874"/>
                  <a:pt x="101739" y="79714"/>
                </a:cubicBezTo>
                <a:cubicBezTo>
                  <a:pt x="102001" y="78783"/>
                  <a:pt x="102341" y="78063"/>
                  <a:pt x="102608" y="77142"/>
                </a:cubicBezTo>
                <a:cubicBezTo>
                  <a:pt x="102923" y="76058"/>
                  <a:pt x="103201" y="74884"/>
                  <a:pt x="103478" y="73714"/>
                </a:cubicBezTo>
                <a:cubicBezTo>
                  <a:pt x="106504" y="60929"/>
                  <a:pt x="102270" y="78213"/>
                  <a:pt x="106376" y="60000"/>
                </a:cubicBezTo>
                <a:cubicBezTo>
                  <a:pt x="106570" y="59142"/>
                  <a:pt x="106800" y="58350"/>
                  <a:pt x="106956" y="57428"/>
                </a:cubicBezTo>
                <a:cubicBezTo>
                  <a:pt x="108063" y="50884"/>
                  <a:pt x="106013" y="59719"/>
                  <a:pt x="108115" y="51428"/>
                </a:cubicBezTo>
                <a:cubicBezTo>
                  <a:pt x="108212" y="50285"/>
                  <a:pt x="108227" y="49053"/>
                  <a:pt x="108405" y="48000"/>
                </a:cubicBezTo>
                <a:cubicBezTo>
                  <a:pt x="109678" y="40475"/>
                  <a:pt x="109708" y="45016"/>
                  <a:pt x="110724" y="36000"/>
                </a:cubicBezTo>
                <a:cubicBezTo>
                  <a:pt x="112181" y="23073"/>
                  <a:pt x="110216" y="39007"/>
                  <a:pt x="112463" y="25714"/>
                </a:cubicBezTo>
                <a:cubicBezTo>
                  <a:pt x="112818" y="23618"/>
                  <a:pt x="113111" y="21531"/>
                  <a:pt x="113623" y="19714"/>
                </a:cubicBezTo>
                <a:cubicBezTo>
                  <a:pt x="113885" y="18783"/>
                  <a:pt x="114241" y="18099"/>
                  <a:pt x="114492" y="17142"/>
                </a:cubicBezTo>
                <a:cubicBezTo>
                  <a:pt x="114920" y="15516"/>
                  <a:pt x="115159" y="13456"/>
                  <a:pt x="115652" y="12000"/>
                </a:cubicBezTo>
                <a:cubicBezTo>
                  <a:pt x="115942" y="11142"/>
                  <a:pt x="116270" y="10385"/>
                  <a:pt x="116521" y="9428"/>
                </a:cubicBezTo>
                <a:cubicBezTo>
                  <a:pt x="117141" y="7070"/>
                  <a:pt x="117639" y="3510"/>
                  <a:pt x="118550" y="1714"/>
                </a:cubicBezTo>
                <a:cubicBezTo>
                  <a:pt x="118804" y="1213"/>
                  <a:pt x="119136" y="1192"/>
                  <a:pt x="119420" y="857"/>
                </a:cubicBezTo>
                <a:cubicBezTo>
                  <a:pt x="119620" y="619"/>
                  <a:pt x="119806" y="285"/>
                  <a:pt x="120000" y="0"/>
                </a:cubicBezTo>
                <a:lnTo>
                  <a:pt x="0" y="0"/>
                </a:lnTo>
                <a:lnTo>
                  <a:pt x="7536" y="10285"/>
                </a:lnTo>
                <a:close/>
              </a:path>
            </a:pathLst>
          </a:custGeom>
          <a:solidFill>
            <a:srgbClr val="bccad4"/>
          </a:solidFill>
          <a:ln w="14040">
            <a:solidFill>
              <a:srgbClr val="515154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2" name="Shape 221" descr=""/>
          <p:cNvPicPr/>
          <p:nvPr/>
        </p:nvPicPr>
        <p:blipFill>
          <a:blip r:embed="rId2"/>
          <a:srcRect l="0" t="50188" r="0" b="0"/>
          <a:stretch/>
        </p:blipFill>
        <p:spPr>
          <a:xfrm>
            <a:off x="6674400" y="5958720"/>
            <a:ext cx="4217040" cy="716400"/>
          </a:xfrm>
          <a:prstGeom prst="rect">
            <a:avLst/>
          </a:prstGeom>
          <a:ln>
            <a:noFill/>
          </a:ln>
        </p:spPr>
      </p:pic>
      <p:sp>
        <p:nvSpPr>
          <p:cNvPr id="193" name="CustomShape 43"/>
          <p:cNvSpPr/>
          <p:nvPr/>
        </p:nvSpPr>
        <p:spPr>
          <a:xfrm>
            <a:off x="8766720" y="5979240"/>
            <a:ext cx="685440" cy="52272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  <p:sp>
        <p:nvSpPr>
          <p:cNvPr id="194" name="CustomShape 44"/>
          <p:cNvSpPr/>
          <p:nvPr/>
        </p:nvSpPr>
        <p:spPr>
          <a:xfrm>
            <a:off x="8554320" y="5230440"/>
            <a:ext cx="632880" cy="46116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Schoolbook"/>
                <a:ea typeface="Century Schoolbook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mbria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Application>LibreOffice/5.1.3.2$Linux_X86_64 LibreOffice_project/644e4637d1d8544fd9f56425bd6cec110e49301b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2017-12-13T14:58:53Z</dcterms:modified>
  <cp:revision>12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xMathsIgnorePreamble">
    <vt:lpwstr>FALSE</vt:lpwstr>
  </property>
  <property fmtid="{D5CDD505-2E9C-101B-9397-08002B2CF9AE}" pid="3" name="TexMathsPreamble">
    <vt:lpwstr>\usepackage{amsmath}§\usepackage{amssymb}§\usepackage[usenames]{color}§§% Uncomment this line for sans-serif font§\everymath{\mathsf{\xdef\mysf{\mathgroup\the\mathgroup\relax}}\mysf}§§% Uncomment these lines for colored equations§% Caution! Background color breaks transparency!§\definecolor{fgcolor}{RGB}{200,200,255}§\definecolor{bgcolor}{RGB}{70,70,74}§\pagecolor{bgcolor}\color{fgcolor}§</vt:lpwstr>
  </property>
</Properties>
</file>